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5"/>
  </p:sldMasterIdLst>
  <p:notesMasterIdLst>
    <p:notesMasterId r:id="rId14"/>
  </p:notesMasterIdLst>
  <p:sldIdLst>
    <p:sldId id="315" r:id="rId6"/>
    <p:sldId id="339" r:id="rId7"/>
    <p:sldId id="353" r:id="rId8"/>
    <p:sldId id="352" r:id="rId9"/>
    <p:sldId id="351" r:id="rId10"/>
    <p:sldId id="355" r:id="rId11"/>
    <p:sldId id="356" r:id="rId12"/>
    <p:sldId id="354" r:id="rId13"/>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5pPr>
    <a:lvl6pPr marL="2286000" algn="l" defTabSz="914400" rtl="0" eaLnBrk="1" latinLnBrk="0" hangingPunct="1">
      <a:defRPr kern="1200">
        <a:solidFill>
          <a:schemeClr val="tx1"/>
        </a:solidFill>
        <a:latin typeface="Gill Sans MT" panose="020B0502020104020203" pitchFamily="34" charset="0"/>
        <a:ea typeface="+mn-ea"/>
        <a:cs typeface="+mn-cs"/>
      </a:defRPr>
    </a:lvl6pPr>
    <a:lvl7pPr marL="2743200" algn="l" defTabSz="914400" rtl="0" eaLnBrk="1" latinLnBrk="0" hangingPunct="1">
      <a:defRPr kern="1200">
        <a:solidFill>
          <a:schemeClr val="tx1"/>
        </a:solidFill>
        <a:latin typeface="Gill Sans MT" panose="020B0502020104020203" pitchFamily="34" charset="0"/>
        <a:ea typeface="+mn-ea"/>
        <a:cs typeface="+mn-cs"/>
      </a:defRPr>
    </a:lvl7pPr>
    <a:lvl8pPr marL="3200400" algn="l" defTabSz="914400" rtl="0" eaLnBrk="1" latinLnBrk="0" hangingPunct="1">
      <a:defRPr kern="1200">
        <a:solidFill>
          <a:schemeClr val="tx1"/>
        </a:solidFill>
        <a:latin typeface="Gill Sans MT" panose="020B0502020104020203" pitchFamily="34" charset="0"/>
        <a:ea typeface="+mn-ea"/>
        <a:cs typeface="+mn-cs"/>
      </a:defRPr>
    </a:lvl8pPr>
    <a:lvl9pPr marL="3657600" algn="l" defTabSz="914400" rtl="0" eaLnBrk="1" latinLnBrk="0" hangingPunct="1">
      <a:defRPr kern="1200">
        <a:solidFill>
          <a:schemeClr val="tx1"/>
        </a:solidFill>
        <a:latin typeface="Gill Sans MT" panose="020B0502020104020203" pitchFamily="34" charset="0"/>
        <a:ea typeface="+mn-ea"/>
        <a:cs typeface="+mn-cs"/>
      </a:defRPr>
    </a:lvl9pPr>
  </p:defaultTextStyle>
  <p:extLst>
    <p:ext uri="{EFAFB233-063F-42B5-8137-9DF3F51BA10A}">
      <p15:sldGuideLst xmlns:p15="http://schemas.microsoft.com/office/powerpoint/2012/main">
        <p15:guide id="1" pos="7401">
          <p15:clr>
            <a:srgbClr val="A4A3A4"/>
          </p15:clr>
        </p15:guide>
        <p15:guide id="2" orient="horz" pos="417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7B7C7E"/>
    <a:srgbClr val="7F7F7F"/>
    <a:srgbClr val="C7C7C7"/>
    <a:srgbClr val="636462"/>
    <a:srgbClr val="932338"/>
    <a:srgbClr val="CC2A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ile medio 2 - Color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2833802-FEF1-4C79-8D5D-14CF1EAF98D9}" styleName="Stile chiaro 2 - Color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7292A2E-F333-43FB-9621-5CBBE7FDCDCB}" styleName="Stile chiaro 2 - Colore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0A1B5D5-9B99-4C35-A422-299274C87663}" styleName="Stile medio 1 - Colore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034E78-7F5D-4C2E-B375-FC64B27BC917}" styleName="Stile scuro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88" autoAdjust="0"/>
    <p:restoredTop sz="95673" autoAdjust="0"/>
  </p:normalViewPr>
  <p:slideViewPr>
    <p:cSldViewPr snapToGrid="0" showGuides="1">
      <p:cViewPr varScale="1">
        <p:scale>
          <a:sx n="87" d="100"/>
          <a:sy n="87" d="100"/>
        </p:scale>
        <p:origin x="734" y="46"/>
      </p:cViewPr>
      <p:guideLst>
        <p:guide pos="7401"/>
        <p:guide orient="horz" pos="4178"/>
      </p:guideLst>
    </p:cSldViewPr>
  </p:slideViewPr>
  <p:outlineViewPr>
    <p:cViewPr>
      <p:scale>
        <a:sx n="33" d="100"/>
        <a:sy n="33" d="100"/>
      </p:scale>
      <p:origin x="0" y="0"/>
    </p:cViewPr>
  </p:outlineViewPr>
  <p:notesTextViewPr>
    <p:cViewPr>
      <p:scale>
        <a:sx n="1" d="1"/>
        <a:sy n="1" d="1"/>
      </p:scale>
      <p:origin x="0" y="0"/>
    </p:cViewPr>
  </p:notesTextViewPr>
  <p:gridSpacing cx="54000" cy="540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C5F835E2-227D-43BA-B3A5-E9E433264387}" type="datetimeFigureOut">
              <a:rPr lang="en-US"/>
              <a:pPr>
                <a:defRPr/>
              </a:pPr>
              <a:t>11/12/2025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F5F5882C-B867-4FE7-97C9-87FBF93DC80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dirty="0"/>
          </a:p>
          <a:p>
            <a:r>
              <a:rPr lang="en-US" dirty="0"/>
              <a:t>This session will provide an overview of the decisions of the UN Statistical Commission in March 2023 and the follow up work of the UNCEBTS. This session also introduces the objectives of the meeting and review the UNCEBTS mandate.</a:t>
            </a:r>
          </a:p>
          <a:p>
            <a:endParaRPr lang="it-IT" dirty="0"/>
          </a:p>
        </p:txBody>
      </p:sp>
      <p:sp>
        <p:nvSpPr>
          <p:cNvPr id="4" name="Segnaposto numero diapositiva 3"/>
          <p:cNvSpPr>
            <a:spLocks noGrp="1"/>
          </p:cNvSpPr>
          <p:nvPr>
            <p:ph type="sldNum" sz="quarter" idx="10"/>
          </p:nvPr>
        </p:nvSpPr>
        <p:spPr/>
        <p:txBody>
          <a:bodyPr/>
          <a:lstStyle/>
          <a:p>
            <a:pPr>
              <a:defRPr/>
            </a:pPr>
            <a:fld id="{F5F5882C-B867-4FE7-97C9-87FBF93DC802}" type="slidenum">
              <a:rPr lang="en-US" smtClean="0"/>
              <a:pPr>
                <a:defRPr/>
              </a:pPr>
              <a:t>1</a:t>
            </a:fld>
            <a:endParaRPr lang="en-US"/>
          </a:p>
        </p:txBody>
      </p:sp>
    </p:spTree>
    <p:extLst>
      <p:ext uri="{BB962C8B-B14F-4D97-AF65-F5344CB8AC3E}">
        <p14:creationId xmlns:p14="http://schemas.microsoft.com/office/powerpoint/2010/main" val="38999364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pertina">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71070" y="2621956"/>
            <a:ext cx="9818337" cy="2782819"/>
          </a:xfrm>
          <a:effectLst/>
        </p:spPr>
        <p:txBody>
          <a:bodyPr lIns="0" tIns="0" rIns="0" bIns="0" anchor="ctr">
            <a:normAutofit/>
          </a:bodyPr>
          <a:lstStyle>
            <a:lvl1pPr>
              <a:lnSpc>
                <a:spcPts val="3600"/>
              </a:lnSpc>
              <a:defRPr sz="3400" b="0" cap="none">
                <a:solidFill>
                  <a:srgbClr val="C00000"/>
                </a:solidFill>
                <a:latin typeface="Arial Narrow" panose="020B0606020202030204" pitchFamily="34" charset="0"/>
              </a:defRPr>
            </a:lvl1pPr>
          </a:lstStyle>
          <a:p>
            <a:r>
              <a:rPr lang="it-IT" dirty="0"/>
              <a:t>FARE CLIC PER MODIFICARE LO STILE DEL TITOLO DELLO SCHEMA FARE CLIC PER MODIFICARE LO STILE DEL TITOLO DELLO SCHEMA</a:t>
            </a:r>
            <a:endParaRPr lang="en-US" dirty="0"/>
          </a:p>
        </p:txBody>
      </p:sp>
      <p:sp>
        <p:nvSpPr>
          <p:cNvPr id="9" name="Text Placeholder 2">
            <a:extLst>
              <a:ext uri="{FF2B5EF4-FFF2-40B4-BE49-F238E27FC236}">
                <a16:creationId xmlns:a16="http://schemas.microsoft.com/office/drawing/2014/main" id="{384E50FF-EF10-4A0E-8686-237E66B249CE}"/>
              </a:ext>
            </a:extLst>
          </p:cNvPr>
          <p:cNvSpPr>
            <a:spLocks noGrp="1"/>
          </p:cNvSpPr>
          <p:nvPr>
            <p:ph type="body" idx="1"/>
          </p:nvPr>
        </p:nvSpPr>
        <p:spPr>
          <a:xfrm>
            <a:off x="469184" y="6495314"/>
            <a:ext cx="7481115" cy="179536"/>
          </a:xfrm>
        </p:spPr>
        <p:txBody>
          <a:bodyPr wrap="square" lIns="0" tIns="0" rIns="0" bIns="0">
            <a:spAutoFit/>
          </a:bodyPr>
          <a:lstStyle>
            <a:lvl1pPr marL="0" indent="0">
              <a:lnSpc>
                <a:spcPts val="1400"/>
              </a:lnSpc>
              <a:spcAft>
                <a:spcPts val="200"/>
              </a:spcAft>
              <a:buNone/>
              <a:defRPr sz="1100" b="0">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Modifica gli stili del testo dello schema</a:t>
            </a:r>
          </a:p>
        </p:txBody>
      </p:sp>
      <p:sp>
        <p:nvSpPr>
          <p:cNvPr id="20" name="Text Placeholder 2">
            <a:extLst>
              <a:ext uri="{FF2B5EF4-FFF2-40B4-BE49-F238E27FC236}">
                <a16:creationId xmlns:a16="http://schemas.microsoft.com/office/drawing/2014/main" id="{771492F8-659D-4E4C-A49D-B7C567539112}"/>
              </a:ext>
            </a:extLst>
          </p:cNvPr>
          <p:cNvSpPr>
            <a:spLocks noGrp="1"/>
          </p:cNvSpPr>
          <p:nvPr>
            <p:ph type="body" idx="10"/>
          </p:nvPr>
        </p:nvSpPr>
        <p:spPr>
          <a:xfrm>
            <a:off x="469185" y="1287956"/>
            <a:ext cx="3689746" cy="216000"/>
          </a:xfrm>
        </p:spPr>
        <p:txBody>
          <a:bodyPr lIns="0" tIns="0" rIns="0" bIns="0">
            <a:noAutofit/>
          </a:bodyPr>
          <a:lstStyle>
            <a:lvl1pPr marL="0" indent="0">
              <a:lnSpc>
                <a:spcPts val="1500"/>
              </a:lnSpc>
              <a:spcAft>
                <a:spcPts val="600"/>
              </a:spcAft>
              <a:buNone/>
              <a:defRPr lang="it-IT" sz="1200" dirty="0">
                <a:solidFill>
                  <a:schemeClr val="tx1">
                    <a:lumMod val="50000"/>
                    <a:lumOff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Modifica gli stili del testo dello schema</a:t>
            </a:r>
          </a:p>
        </p:txBody>
      </p:sp>
      <p:sp>
        <p:nvSpPr>
          <p:cNvPr id="23" name="Text Placeholder 2">
            <a:extLst>
              <a:ext uri="{FF2B5EF4-FFF2-40B4-BE49-F238E27FC236}">
                <a16:creationId xmlns:a16="http://schemas.microsoft.com/office/drawing/2014/main" id="{384E50FF-EF10-4A0E-8686-237E66B249CE}"/>
              </a:ext>
            </a:extLst>
          </p:cNvPr>
          <p:cNvSpPr>
            <a:spLocks noGrp="1"/>
          </p:cNvSpPr>
          <p:nvPr>
            <p:ph type="body" idx="11" hasCustomPrompt="1"/>
          </p:nvPr>
        </p:nvSpPr>
        <p:spPr>
          <a:xfrm>
            <a:off x="469184" y="1522956"/>
            <a:ext cx="3689747" cy="1080000"/>
          </a:xfrm>
        </p:spPr>
        <p:txBody>
          <a:bodyPr lIns="0" tIns="0" rIns="0" bIns="0" anchor="t" anchorCtr="0">
            <a:noAutofit/>
          </a:bodyPr>
          <a:lstStyle>
            <a:lvl1pPr marL="0" indent="0">
              <a:lnSpc>
                <a:spcPct val="100000"/>
              </a:lnSpc>
              <a:spcAft>
                <a:spcPts val="0"/>
              </a:spcAft>
              <a:buNone/>
              <a:defRPr sz="2000" b="0">
                <a:solidFill>
                  <a:srgbClr val="636462"/>
                </a:solidFill>
                <a:latin typeface="Arial Narrow" panose="020B0606020202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MODIFICA GLI STILI DEL TESTO</a:t>
            </a:r>
          </a:p>
        </p:txBody>
      </p:sp>
      <p:sp>
        <p:nvSpPr>
          <p:cNvPr id="11" name="Text Placeholder 2">
            <a:extLst>
              <a:ext uri="{FF2B5EF4-FFF2-40B4-BE49-F238E27FC236}">
                <a16:creationId xmlns:a16="http://schemas.microsoft.com/office/drawing/2014/main" id="{384E50FF-EF10-4A0E-8686-237E66B249CE}"/>
              </a:ext>
            </a:extLst>
          </p:cNvPr>
          <p:cNvSpPr>
            <a:spLocks noGrp="1"/>
          </p:cNvSpPr>
          <p:nvPr>
            <p:ph type="body" idx="12" hasCustomPrompt="1"/>
          </p:nvPr>
        </p:nvSpPr>
        <p:spPr>
          <a:xfrm>
            <a:off x="469184" y="6297672"/>
            <a:ext cx="7481115" cy="188513"/>
          </a:xfrm>
        </p:spPr>
        <p:txBody>
          <a:bodyPr wrap="square" lIns="0" tIns="0" rIns="0" bIns="0">
            <a:spAutoFit/>
          </a:bodyPr>
          <a:lstStyle>
            <a:lvl1pPr marL="0" indent="0">
              <a:lnSpc>
                <a:spcPts val="1400"/>
              </a:lnSpc>
              <a:spcAft>
                <a:spcPts val="200"/>
              </a:spcAft>
              <a:buNone/>
              <a:defRPr sz="1400" b="0">
                <a:solidFill>
                  <a:schemeClr val="tx1">
                    <a:lumMod val="65000"/>
                    <a:lumOff val="35000"/>
                  </a:schemeClr>
                </a:solidFill>
                <a:latin typeface="Arial Narrow" panose="020B0606020202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MODIFICA GLI STILI DEL TESTO DELLO SCHEMA</a:t>
            </a:r>
          </a:p>
        </p:txBody>
      </p:sp>
      <p:sp>
        <p:nvSpPr>
          <p:cNvPr id="12" name="Rectangle 8">
            <a:extLst>
              <a:ext uri="{FF2B5EF4-FFF2-40B4-BE49-F238E27FC236}">
                <a16:creationId xmlns:a16="http://schemas.microsoft.com/office/drawing/2014/main" id="{A8FC9CB7-7D84-419A-988C-7B8817E18EDB}"/>
              </a:ext>
            </a:extLst>
          </p:cNvPr>
          <p:cNvSpPr/>
          <p:nvPr userDrawn="1"/>
        </p:nvSpPr>
        <p:spPr>
          <a:xfrm>
            <a:off x="463550" y="0"/>
            <a:ext cx="3708400" cy="1089025"/>
          </a:xfrm>
          <a:prstGeom prst="rect">
            <a:avLst/>
          </a:prstGeom>
          <a:solidFill>
            <a:srgbClr val="94263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4" name="Rectangle 10">
            <a:extLst>
              <a:ext uri="{FF2B5EF4-FFF2-40B4-BE49-F238E27FC236}">
                <a16:creationId xmlns:a16="http://schemas.microsoft.com/office/drawing/2014/main" id="{F57BA760-D00A-4F5B-B978-07F3F810367F}"/>
              </a:ext>
            </a:extLst>
          </p:cNvPr>
          <p:cNvSpPr/>
          <p:nvPr userDrawn="1"/>
        </p:nvSpPr>
        <p:spPr>
          <a:xfrm>
            <a:off x="4251325" y="0"/>
            <a:ext cx="3706813" cy="1089025"/>
          </a:xfrm>
          <a:prstGeom prst="rect">
            <a:avLst/>
          </a:prstGeom>
          <a:solidFill>
            <a:srgbClr val="CC2A2A">
              <a:alpha val="98824"/>
            </a:srgb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pic>
        <p:nvPicPr>
          <p:cNvPr id="4" name="Immagine 3">
            <a:extLst>
              <a:ext uri="{FF2B5EF4-FFF2-40B4-BE49-F238E27FC236}">
                <a16:creationId xmlns:a16="http://schemas.microsoft.com/office/drawing/2014/main" id="{617FA033-79E9-4921-B88E-03D9DAACCE5F}"/>
              </a:ext>
            </a:extLst>
          </p:cNvPr>
          <p:cNvPicPr>
            <a:picLocks noChangeAspect="1"/>
          </p:cNvPicPr>
          <p:nvPr userDrawn="1"/>
        </p:nvPicPr>
        <p:blipFill>
          <a:blip r:embed="rId2"/>
          <a:stretch>
            <a:fillRect/>
          </a:stretch>
        </p:blipFill>
        <p:spPr>
          <a:xfrm>
            <a:off x="8550841" y="637832"/>
            <a:ext cx="2700000" cy="461927"/>
          </a:xfrm>
          <a:prstGeom prst="rect">
            <a:avLst/>
          </a:prstGeom>
        </p:spPr>
      </p:pic>
      <p:sp>
        <p:nvSpPr>
          <p:cNvPr id="16" name="Rectangle 9">
            <a:extLst>
              <a:ext uri="{FF2B5EF4-FFF2-40B4-BE49-F238E27FC236}">
                <a16:creationId xmlns:a16="http://schemas.microsoft.com/office/drawing/2014/main" id="{821E4C3A-67D5-4B9E-B373-7B560EA0839E}"/>
              </a:ext>
            </a:extLst>
          </p:cNvPr>
          <p:cNvSpPr/>
          <p:nvPr userDrawn="1"/>
        </p:nvSpPr>
        <p:spPr>
          <a:xfrm>
            <a:off x="8037513" y="0"/>
            <a:ext cx="3708400" cy="72000"/>
          </a:xfrm>
          <a:prstGeom prst="rect">
            <a:avLst/>
          </a:prstGeom>
          <a:solidFill>
            <a:srgbClr val="7B7C7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16559982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extLst>
    <p:ext uri="{DCECCB84-F9BA-43D5-87BE-67443E8EF086}">
      <p15:sldGuideLst xmlns:p15="http://schemas.microsoft.com/office/powerpoint/2012/main">
        <p15:guide id="1" orient="horz" pos="981"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ue immagini affiancate">
    <p:spTree>
      <p:nvGrpSpPr>
        <p:cNvPr id="1" name=""/>
        <p:cNvGrpSpPr/>
        <p:nvPr/>
      </p:nvGrpSpPr>
      <p:grpSpPr>
        <a:xfrm>
          <a:off x="0" y="0"/>
          <a:ext cx="0" cy="0"/>
          <a:chOff x="0" y="0"/>
          <a:chExt cx="0" cy="0"/>
        </a:xfrm>
      </p:grpSpPr>
      <p:sp>
        <p:nvSpPr>
          <p:cNvPr id="8" name="Rettangolo 7">
            <a:extLst>
              <a:ext uri="{FF2B5EF4-FFF2-40B4-BE49-F238E27FC236}">
                <a16:creationId xmlns:a16="http://schemas.microsoft.com/office/drawing/2014/main" id="{C2F57ACB-1A9A-42A2-B0B9-3C24FCCE916F}"/>
              </a:ext>
            </a:extLst>
          </p:cNvPr>
          <p:cNvSpPr/>
          <p:nvPr userDrawn="1"/>
        </p:nvSpPr>
        <p:spPr>
          <a:xfrm>
            <a:off x="471488" y="1571124"/>
            <a:ext cx="5472112" cy="4392000"/>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t-IT"/>
          </a:p>
        </p:txBody>
      </p:sp>
      <p:sp>
        <p:nvSpPr>
          <p:cNvPr id="21" name="Text Placeholder 3">
            <a:extLst>
              <a:ext uri="{FF2B5EF4-FFF2-40B4-BE49-F238E27FC236}">
                <a16:creationId xmlns:a16="http://schemas.microsoft.com/office/drawing/2014/main" id="{A0C542E8-A419-4B8E-8AE4-1D0DC75ADF26}"/>
              </a:ext>
            </a:extLst>
          </p:cNvPr>
          <p:cNvSpPr>
            <a:spLocks noGrp="1"/>
          </p:cNvSpPr>
          <p:nvPr>
            <p:ph type="body" sz="half" idx="12" hasCustomPrompt="1"/>
          </p:nvPr>
        </p:nvSpPr>
        <p:spPr>
          <a:xfrm>
            <a:off x="562922" y="1691683"/>
            <a:ext cx="5304733" cy="387373"/>
          </a:xfrm>
        </p:spPr>
        <p:txBody>
          <a:bodyPr lIns="0" tIns="0" rIns="0" bIns="0">
            <a:normAutofit/>
          </a:bodyPr>
          <a:lstStyle>
            <a:lvl1pPr marL="0" indent="0" algn="ctr">
              <a:buNone/>
              <a:defRPr sz="1400">
                <a:solidFill>
                  <a:srgbClr val="CC2A2A"/>
                </a:solidFill>
                <a:latin typeface="Arial Narrow" panose="020B0606020202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dirty="0"/>
              <a:t>FARE CLIC PER MODIFICARE GLI STILI DEL TESTO DELLO SCHEMA</a:t>
            </a:r>
          </a:p>
        </p:txBody>
      </p:sp>
      <p:sp>
        <p:nvSpPr>
          <p:cNvPr id="22" name="Content Placeholder 3">
            <a:extLst>
              <a:ext uri="{FF2B5EF4-FFF2-40B4-BE49-F238E27FC236}">
                <a16:creationId xmlns:a16="http://schemas.microsoft.com/office/drawing/2014/main" id="{3F3446B5-6360-4947-B444-A1DBFD655274}"/>
              </a:ext>
            </a:extLst>
          </p:cNvPr>
          <p:cNvSpPr>
            <a:spLocks noGrp="1"/>
          </p:cNvSpPr>
          <p:nvPr>
            <p:ph sz="half" idx="13"/>
          </p:nvPr>
        </p:nvSpPr>
        <p:spPr>
          <a:xfrm>
            <a:off x="562922" y="2172243"/>
            <a:ext cx="5304733" cy="3668732"/>
          </a:xfrm>
        </p:spPr>
        <p:txBody>
          <a:bodyPr>
            <a:normAutofit/>
          </a:bodyPr>
          <a:lstStyle>
            <a:lvl1pPr marL="0" indent="0">
              <a:buFontTx/>
              <a:buNone/>
              <a:defRPr sz="1600">
                <a:solidFill>
                  <a:schemeClr val="tx1">
                    <a:lumMod val="75000"/>
                    <a:lumOff val="25000"/>
                  </a:schemeClr>
                </a:solidFill>
              </a:defRPr>
            </a:lvl1pPr>
            <a:lvl2pPr marL="324000" indent="0">
              <a:buFontTx/>
              <a:buNone/>
              <a:defRPr/>
            </a:lvl2pPr>
            <a:lvl3pPr marL="630000" indent="0">
              <a:buFontTx/>
              <a:buNone/>
              <a:defRPr/>
            </a:lvl3pPr>
            <a:lvl4pPr marL="1008000" indent="0">
              <a:buFontTx/>
              <a:buNone/>
              <a:defRPr/>
            </a:lvl4pPr>
            <a:lvl5pPr marL="1368000" indent="0">
              <a:buFontTx/>
              <a:buNone/>
              <a:defRPr/>
            </a:lvl5pPr>
          </a:lstStyle>
          <a:p>
            <a:pPr lvl="0"/>
            <a:r>
              <a:rPr lang="it-IT" dirty="0"/>
              <a:t>Fare clic per modificare gli stili del testo dello schema</a:t>
            </a:r>
          </a:p>
          <a:p>
            <a:pPr lvl="1"/>
            <a:endParaRPr lang="en-US" dirty="0"/>
          </a:p>
        </p:txBody>
      </p:sp>
      <p:sp>
        <p:nvSpPr>
          <p:cNvPr id="20" name="Rectangle 8">
            <a:extLst>
              <a:ext uri="{FF2B5EF4-FFF2-40B4-BE49-F238E27FC236}">
                <a16:creationId xmlns:a16="http://schemas.microsoft.com/office/drawing/2014/main" id="{D17306DB-EF2B-46DB-BE4C-67BA4581EC8A}"/>
              </a:ext>
            </a:extLst>
          </p:cNvPr>
          <p:cNvSpPr/>
          <p:nvPr userDrawn="1"/>
        </p:nvSpPr>
        <p:spPr>
          <a:xfrm>
            <a:off x="463550" y="1017025"/>
            <a:ext cx="3708400" cy="72000"/>
          </a:xfrm>
          <a:prstGeom prst="rect">
            <a:avLst/>
          </a:prstGeom>
          <a:solidFill>
            <a:srgbClr val="942639"/>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10">
            <a:extLst>
              <a:ext uri="{FF2B5EF4-FFF2-40B4-BE49-F238E27FC236}">
                <a16:creationId xmlns:a16="http://schemas.microsoft.com/office/drawing/2014/main" id="{27663729-5A18-460D-BCC5-1C121255BEC2}"/>
              </a:ext>
            </a:extLst>
          </p:cNvPr>
          <p:cNvSpPr/>
          <p:nvPr userDrawn="1"/>
        </p:nvSpPr>
        <p:spPr>
          <a:xfrm>
            <a:off x="4251325" y="1017025"/>
            <a:ext cx="3706813" cy="72000"/>
          </a:xfrm>
          <a:prstGeom prst="rect">
            <a:avLst/>
          </a:prstGeom>
          <a:solidFill>
            <a:srgbClr val="CC2A2A">
              <a:alpha val="98824"/>
            </a:srgb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9">
            <a:extLst>
              <a:ext uri="{FF2B5EF4-FFF2-40B4-BE49-F238E27FC236}">
                <a16:creationId xmlns:a16="http://schemas.microsoft.com/office/drawing/2014/main" id="{88AE038F-3265-4340-AFAF-203DBF97366C}"/>
              </a:ext>
            </a:extLst>
          </p:cNvPr>
          <p:cNvSpPr/>
          <p:nvPr userDrawn="1"/>
        </p:nvSpPr>
        <p:spPr>
          <a:xfrm>
            <a:off x="8037513" y="1017025"/>
            <a:ext cx="3708400" cy="72000"/>
          </a:xfrm>
          <a:prstGeom prst="rect">
            <a:avLst/>
          </a:prstGeom>
          <a:solidFill>
            <a:srgbClr val="7B7C7E"/>
          </a:solidFill>
          <a:ln>
            <a:noFill/>
          </a:ln>
          <a:effectLst/>
        </p:spPr>
        <p:style>
          <a:lnRef idx="1">
            <a:schemeClr val="accent1"/>
          </a:lnRef>
          <a:fillRef idx="3">
            <a:schemeClr val="accent1"/>
          </a:fillRef>
          <a:effectRef idx="2">
            <a:schemeClr val="accent1"/>
          </a:effectRef>
          <a:fontRef idx="minor">
            <a:schemeClr val="lt1"/>
          </a:fontRef>
        </p:style>
      </p:sp>
      <p:pic>
        <p:nvPicPr>
          <p:cNvPr id="25" name="Immagine 24">
            <a:extLst>
              <a:ext uri="{FF2B5EF4-FFF2-40B4-BE49-F238E27FC236}">
                <a16:creationId xmlns:a16="http://schemas.microsoft.com/office/drawing/2014/main" id="{5203E877-BB68-4C3E-A95D-262A3B3831F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68242" y="6402657"/>
            <a:ext cx="840882" cy="24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Footer Placeholder 4">
            <a:extLst>
              <a:ext uri="{FF2B5EF4-FFF2-40B4-BE49-F238E27FC236}">
                <a16:creationId xmlns:a16="http://schemas.microsoft.com/office/drawing/2014/main" id="{DDB77A0D-9AB4-48A1-82C5-A09A7D4F72D4}"/>
              </a:ext>
            </a:extLst>
          </p:cNvPr>
          <p:cNvSpPr>
            <a:spLocks noGrp="1"/>
          </p:cNvSpPr>
          <p:nvPr>
            <p:ph type="ftr" sz="quarter" idx="10"/>
          </p:nvPr>
        </p:nvSpPr>
        <p:spPr>
          <a:xfrm>
            <a:off x="898588" y="6394753"/>
            <a:ext cx="9644444" cy="259965"/>
          </a:xfrm>
          <a:prstGeom prst="rect">
            <a:avLst/>
          </a:prstGeom>
        </p:spPr>
        <p:txBody>
          <a:bodyPr vert="horz" lIns="0" tIns="0" rIns="0" bIns="0" rtlCol="0" anchor="b" anchorCtr="0"/>
          <a:lstStyle>
            <a:lvl1pPr algn="l" eaLnBrk="1" fontAlgn="auto" hangingPunct="1">
              <a:spcBef>
                <a:spcPts val="0"/>
              </a:spcBef>
              <a:spcAft>
                <a:spcPts val="0"/>
              </a:spcAft>
              <a:defRPr sz="900" cap="all" dirty="0">
                <a:solidFill>
                  <a:schemeClr val="tx1">
                    <a:lumMod val="65000"/>
                    <a:lumOff val="35000"/>
                  </a:schemeClr>
                </a:solidFill>
                <a:latin typeface="Arial" panose="020B0604020202020204" pitchFamily="34" charset="0"/>
                <a:cs typeface="Arial" panose="020B0604020202020204" pitchFamily="34" charset="0"/>
              </a:defRPr>
            </a:lvl1pPr>
          </a:lstStyle>
          <a:p>
            <a:pPr>
              <a:defRPr/>
            </a:pPr>
            <a:endParaRPr lang="en-US" dirty="0"/>
          </a:p>
        </p:txBody>
      </p:sp>
      <p:sp>
        <p:nvSpPr>
          <p:cNvPr id="29" name="Slide Number Placeholder 5">
            <a:extLst>
              <a:ext uri="{FF2B5EF4-FFF2-40B4-BE49-F238E27FC236}">
                <a16:creationId xmlns:a16="http://schemas.microsoft.com/office/drawing/2014/main" id="{ABB3C7F1-D02D-4858-A51B-B1211EF06EF0}"/>
              </a:ext>
            </a:extLst>
          </p:cNvPr>
          <p:cNvSpPr>
            <a:spLocks noGrp="1"/>
          </p:cNvSpPr>
          <p:nvPr>
            <p:ph type="sldNum" sz="quarter" idx="14"/>
          </p:nvPr>
        </p:nvSpPr>
        <p:spPr>
          <a:xfrm>
            <a:off x="323469" y="6405108"/>
            <a:ext cx="501650" cy="365125"/>
          </a:xfrm>
          <a:prstGeom prst="rect">
            <a:avLst/>
          </a:prstGeom>
        </p:spPr>
        <p:txBody>
          <a:bodyPr vert="horz" lIns="91440" tIns="45720" rIns="91440" bIns="45720" rtlCol="0" anchor="ctr"/>
          <a:lstStyle>
            <a:lvl1pPr algn="ctr" eaLnBrk="1" fontAlgn="auto" hangingPunct="1">
              <a:spcBef>
                <a:spcPts val="0"/>
              </a:spcBef>
              <a:spcAft>
                <a:spcPts val="0"/>
              </a:spcAft>
              <a:defRPr sz="1200" b="1" smtClean="0">
                <a:solidFill>
                  <a:srgbClr val="C00000"/>
                </a:solidFill>
                <a:latin typeface="Arial" panose="020B0604020202020204" pitchFamily="34" charset="0"/>
                <a:cs typeface="Arial" panose="020B0604020202020204" pitchFamily="34" charset="0"/>
              </a:defRPr>
            </a:lvl1pPr>
          </a:lstStyle>
          <a:p>
            <a:pPr>
              <a:defRPr/>
            </a:pPr>
            <a:fld id="{48B4153A-D4C5-4CEF-8992-0D8815C829E3}" type="slidenum">
              <a:rPr lang="en-US" smtClean="0"/>
              <a:pPr>
                <a:defRPr/>
              </a:pPr>
              <a:t>‹#›</a:t>
            </a:fld>
            <a:endParaRPr lang="en-US" dirty="0"/>
          </a:p>
        </p:txBody>
      </p:sp>
      <p:sp>
        <p:nvSpPr>
          <p:cNvPr id="30" name="Rettangolo 29">
            <a:extLst>
              <a:ext uri="{FF2B5EF4-FFF2-40B4-BE49-F238E27FC236}">
                <a16:creationId xmlns:a16="http://schemas.microsoft.com/office/drawing/2014/main" id="{2E11952F-B65E-4BC4-A306-BA5F2E5E1051}"/>
              </a:ext>
            </a:extLst>
          </p:cNvPr>
          <p:cNvSpPr/>
          <p:nvPr userDrawn="1"/>
        </p:nvSpPr>
        <p:spPr>
          <a:xfrm>
            <a:off x="6256216" y="1557338"/>
            <a:ext cx="5472000" cy="4392612"/>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t-IT"/>
          </a:p>
        </p:txBody>
      </p:sp>
      <p:sp>
        <p:nvSpPr>
          <p:cNvPr id="31" name="Text Placeholder 3">
            <a:extLst>
              <a:ext uri="{FF2B5EF4-FFF2-40B4-BE49-F238E27FC236}">
                <a16:creationId xmlns:a16="http://schemas.microsoft.com/office/drawing/2014/main" id="{10FF5994-804D-479E-8547-F402AE8DD1DD}"/>
              </a:ext>
            </a:extLst>
          </p:cNvPr>
          <p:cNvSpPr>
            <a:spLocks noGrp="1"/>
          </p:cNvSpPr>
          <p:nvPr>
            <p:ph type="body" sz="half" idx="11" hasCustomPrompt="1"/>
          </p:nvPr>
        </p:nvSpPr>
        <p:spPr>
          <a:xfrm>
            <a:off x="6376432" y="1684420"/>
            <a:ext cx="5231635" cy="457200"/>
          </a:xfrm>
        </p:spPr>
        <p:txBody>
          <a:bodyPr lIns="0" tIns="0" rIns="0" bIns="0">
            <a:normAutofit/>
          </a:bodyPr>
          <a:lstStyle>
            <a:lvl1pPr marL="0" indent="0" algn="ctr">
              <a:buNone/>
              <a:defRPr sz="1400">
                <a:solidFill>
                  <a:srgbClr val="CC2A2A"/>
                </a:solidFill>
                <a:latin typeface="Arial Narrow" panose="020B0606020202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dirty="0"/>
              <a:t>FARE CLIC PER MODIFICARE GLI STILI DEL TESTO DELLO SCHEMA</a:t>
            </a:r>
          </a:p>
        </p:txBody>
      </p:sp>
      <p:sp>
        <p:nvSpPr>
          <p:cNvPr id="32" name="Content Placeholder 3">
            <a:extLst>
              <a:ext uri="{FF2B5EF4-FFF2-40B4-BE49-F238E27FC236}">
                <a16:creationId xmlns:a16="http://schemas.microsoft.com/office/drawing/2014/main" id="{4C0547B4-6D28-4C23-830C-984AB52D9776}"/>
              </a:ext>
            </a:extLst>
          </p:cNvPr>
          <p:cNvSpPr>
            <a:spLocks noGrp="1"/>
          </p:cNvSpPr>
          <p:nvPr>
            <p:ph sz="half" idx="2"/>
          </p:nvPr>
        </p:nvSpPr>
        <p:spPr>
          <a:xfrm>
            <a:off x="6376432" y="2220577"/>
            <a:ext cx="5231636" cy="3620398"/>
          </a:xfrm>
        </p:spPr>
        <p:txBody>
          <a:bodyPr>
            <a:normAutofit/>
          </a:bodyPr>
          <a:lstStyle>
            <a:lvl1pPr marL="0" indent="0">
              <a:buFontTx/>
              <a:buNone/>
              <a:defRPr sz="1600">
                <a:solidFill>
                  <a:schemeClr val="tx1">
                    <a:lumMod val="75000"/>
                    <a:lumOff val="25000"/>
                  </a:schemeClr>
                </a:solidFill>
              </a:defRPr>
            </a:lvl1pPr>
            <a:lvl2pPr marL="324000" indent="0">
              <a:buFontTx/>
              <a:buNone/>
              <a:defRPr/>
            </a:lvl2pPr>
            <a:lvl3pPr marL="630000" indent="0">
              <a:buFontTx/>
              <a:buNone/>
              <a:defRPr/>
            </a:lvl3pPr>
            <a:lvl4pPr marL="1008000" indent="0">
              <a:buFontTx/>
              <a:buNone/>
              <a:defRPr/>
            </a:lvl4pPr>
            <a:lvl5pPr marL="1368000" indent="0">
              <a:buFontTx/>
              <a:buNone/>
              <a:defRPr/>
            </a:lvl5pPr>
          </a:lstStyle>
          <a:p>
            <a:pPr lvl="0"/>
            <a:r>
              <a:rPr lang="it-IT" dirty="0"/>
              <a:t>Fare clic per modificare gli stili del testo dello schema</a:t>
            </a:r>
          </a:p>
          <a:p>
            <a:pPr lvl="1"/>
            <a:endParaRPr lang="en-US" dirty="0"/>
          </a:p>
        </p:txBody>
      </p:sp>
      <p:sp>
        <p:nvSpPr>
          <p:cNvPr id="15" name="Title Placeholder 1">
            <a:extLst>
              <a:ext uri="{FF2B5EF4-FFF2-40B4-BE49-F238E27FC236}">
                <a16:creationId xmlns:a16="http://schemas.microsoft.com/office/drawing/2014/main" id="{385672B4-73ED-0645-AF4D-5916A1BEEC00}"/>
              </a:ext>
            </a:extLst>
          </p:cNvPr>
          <p:cNvSpPr>
            <a:spLocks noGrp="1"/>
          </p:cNvSpPr>
          <p:nvPr>
            <p:ph type="title" hasCustomPrompt="1"/>
          </p:nvPr>
        </p:nvSpPr>
        <p:spPr>
          <a:xfrm>
            <a:off x="468895" y="503475"/>
            <a:ext cx="11269308" cy="384721"/>
          </a:xfrm>
          <a:prstGeom prst="rect">
            <a:avLst/>
          </a:prstGeom>
        </p:spPr>
        <p:txBody>
          <a:bodyPr lIns="0" tIns="0" rIns="0" bIns="0" rtlCol="0">
            <a:spAutoFit/>
          </a:bodyPr>
          <a:lstStyle>
            <a:lvl1pPr>
              <a:lnSpc>
                <a:spcPts val="3000"/>
              </a:lnSpc>
              <a:defRPr sz="2800" cap="none" baseline="0"/>
            </a:lvl1pPr>
          </a:lstStyle>
          <a:p>
            <a:r>
              <a:rPr lang="it-IT" dirty="0"/>
              <a:t>Fare clic per modificare lo stile del titolo dello schema</a:t>
            </a:r>
            <a:endParaRPr lang="en-US" dirty="0"/>
          </a:p>
        </p:txBody>
      </p:sp>
    </p:spTree>
    <p:extLst>
      <p:ext uri="{BB962C8B-B14F-4D97-AF65-F5344CB8AC3E}">
        <p14:creationId xmlns:p14="http://schemas.microsoft.com/office/powerpoint/2010/main" val="37743205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extLst>
    <p:ext uri="{DCECCB84-F9BA-43D5-87BE-67443E8EF086}">
      <p15:sldGuideLst xmlns:p15="http://schemas.microsoft.com/office/powerpoint/2012/main">
        <p15:guide id="1" orient="horz" pos="981"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dascalia+grafico o tavola gran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63786" y="1557338"/>
            <a:ext cx="11283042" cy="662557"/>
          </a:xfrm>
        </p:spPr>
        <p:txBody>
          <a:bodyPr lIns="0" tIns="0" rIns="0" bIns="0">
            <a:noAutofit/>
          </a:bodyPr>
          <a:lstStyle>
            <a:lvl1pPr marL="0" indent="0">
              <a:buNone/>
              <a:defRPr sz="1800" b="0">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4" name="Content Placeholder 3"/>
          <p:cNvSpPr>
            <a:spLocks noGrp="1"/>
          </p:cNvSpPr>
          <p:nvPr>
            <p:ph sz="half" idx="2"/>
          </p:nvPr>
        </p:nvSpPr>
        <p:spPr>
          <a:xfrm>
            <a:off x="463786" y="2319687"/>
            <a:ext cx="11283042" cy="3630263"/>
          </a:xfrm>
        </p:spPr>
        <p:txBody>
          <a:bodyPr>
            <a:normAutofit/>
          </a:bodyPr>
          <a:lstStyle>
            <a:lvl1pPr marL="0" indent="0">
              <a:buFontTx/>
              <a:buNone/>
              <a:defRPr sz="1600">
                <a:solidFill>
                  <a:schemeClr val="tx1">
                    <a:lumMod val="75000"/>
                    <a:lumOff val="25000"/>
                  </a:schemeClr>
                </a:solidFill>
              </a:defRPr>
            </a:lvl1pPr>
            <a:lvl2pPr marL="324000" indent="0">
              <a:buFontTx/>
              <a:buNone/>
              <a:defRPr/>
            </a:lvl2pPr>
            <a:lvl3pPr marL="630000" indent="0">
              <a:buFontTx/>
              <a:buNone/>
              <a:defRPr/>
            </a:lvl3pPr>
            <a:lvl4pPr marL="1008000" indent="0">
              <a:buFontTx/>
              <a:buNone/>
              <a:defRPr/>
            </a:lvl4pPr>
            <a:lvl5pPr marL="1368000" indent="0">
              <a:buFontTx/>
              <a:buNone/>
              <a:defRPr/>
            </a:lvl5pPr>
          </a:lstStyle>
          <a:p>
            <a:pPr lvl="0"/>
            <a:r>
              <a:rPr lang="it-IT" dirty="0"/>
              <a:t>Fare clic per modificare gli stili del testo dello schema</a:t>
            </a:r>
          </a:p>
          <a:p>
            <a:pPr lvl="1"/>
            <a:endParaRPr lang="en-US" dirty="0"/>
          </a:p>
        </p:txBody>
      </p:sp>
      <p:pic>
        <p:nvPicPr>
          <p:cNvPr id="13" name="Immagine 12">
            <a:extLst>
              <a:ext uri="{FF2B5EF4-FFF2-40B4-BE49-F238E27FC236}">
                <a16:creationId xmlns:a16="http://schemas.microsoft.com/office/drawing/2014/main" id="{D0FB10A6-C138-494B-9E13-24A27B8289F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68242" y="6402657"/>
            <a:ext cx="840882" cy="24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Footer Placeholder 4">
            <a:extLst>
              <a:ext uri="{FF2B5EF4-FFF2-40B4-BE49-F238E27FC236}">
                <a16:creationId xmlns:a16="http://schemas.microsoft.com/office/drawing/2014/main" id="{A4B33C25-F53C-40FF-87FE-5A1021509E50}"/>
              </a:ext>
            </a:extLst>
          </p:cNvPr>
          <p:cNvSpPr>
            <a:spLocks noGrp="1"/>
          </p:cNvSpPr>
          <p:nvPr>
            <p:ph type="ftr" sz="quarter" idx="10"/>
          </p:nvPr>
        </p:nvSpPr>
        <p:spPr>
          <a:xfrm>
            <a:off x="898588" y="6394753"/>
            <a:ext cx="9644444" cy="259965"/>
          </a:xfrm>
          <a:prstGeom prst="rect">
            <a:avLst/>
          </a:prstGeom>
        </p:spPr>
        <p:txBody>
          <a:bodyPr vert="horz" lIns="0" tIns="0" rIns="0" bIns="0" rtlCol="0" anchor="b" anchorCtr="0"/>
          <a:lstStyle>
            <a:lvl1pPr algn="l" eaLnBrk="1" fontAlgn="auto" hangingPunct="1">
              <a:spcBef>
                <a:spcPts val="0"/>
              </a:spcBef>
              <a:spcAft>
                <a:spcPts val="0"/>
              </a:spcAft>
              <a:defRPr sz="900" cap="all" dirty="0">
                <a:solidFill>
                  <a:schemeClr val="tx1">
                    <a:lumMod val="65000"/>
                    <a:lumOff val="35000"/>
                  </a:schemeClr>
                </a:solidFill>
                <a:latin typeface="Arial" panose="020B0604020202020204" pitchFamily="34" charset="0"/>
                <a:cs typeface="Arial" panose="020B0604020202020204" pitchFamily="34" charset="0"/>
              </a:defRPr>
            </a:lvl1pPr>
          </a:lstStyle>
          <a:p>
            <a:pPr>
              <a:defRPr/>
            </a:pPr>
            <a:endParaRPr lang="en-US" dirty="0"/>
          </a:p>
        </p:txBody>
      </p:sp>
      <p:sp>
        <p:nvSpPr>
          <p:cNvPr id="17" name="Rectangle 8">
            <a:extLst>
              <a:ext uri="{FF2B5EF4-FFF2-40B4-BE49-F238E27FC236}">
                <a16:creationId xmlns:a16="http://schemas.microsoft.com/office/drawing/2014/main" id="{96897485-CF07-4D6A-ABB8-A29D7DC57109}"/>
              </a:ext>
            </a:extLst>
          </p:cNvPr>
          <p:cNvSpPr/>
          <p:nvPr userDrawn="1"/>
        </p:nvSpPr>
        <p:spPr>
          <a:xfrm>
            <a:off x="463550" y="1017025"/>
            <a:ext cx="3708400" cy="72000"/>
          </a:xfrm>
          <a:prstGeom prst="rect">
            <a:avLst/>
          </a:prstGeom>
          <a:solidFill>
            <a:srgbClr val="942639"/>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0">
            <a:extLst>
              <a:ext uri="{FF2B5EF4-FFF2-40B4-BE49-F238E27FC236}">
                <a16:creationId xmlns:a16="http://schemas.microsoft.com/office/drawing/2014/main" id="{BC91E05A-8494-49B6-B257-61F68DA8B315}"/>
              </a:ext>
            </a:extLst>
          </p:cNvPr>
          <p:cNvSpPr/>
          <p:nvPr userDrawn="1"/>
        </p:nvSpPr>
        <p:spPr>
          <a:xfrm>
            <a:off x="4251325" y="1017025"/>
            <a:ext cx="3706813" cy="72000"/>
          </a:xfrm>
          <a:prstGeom prst="rect">
            <a:avLst/>
          </a:prstGeom>
          <a:solidFill>
            <a:srgbClr val="CC2A2A">
              <a:alpha val="98824"/>
            </a:srgb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9">
            <a:extLst>
              <a:ext uri="{FF2B5EF4-FFF2-40B4-BE49-F238E27FC236}">
                <a16:creationId xmlns:a16="http://schemas.microsoft.com/office/drawing/2014/main" id="{422199A7-2A62-43D5-872A-CD0B9A3D6E61}"/>
              </a:ext>
            </a:extLst>
          </p:cNvPr>
          <p:cNvSpPr/>
          <p:nvPr userDrawn="1"/>
        </p:nvSpPr>
        <p:spPr>
          <a:xfrm>
            <a:off x="8037513" y="1017025"/>
            <a:ext cx="3708400" cy="72000"/>
          </a:xfrm>
          <a:prstGeom prst="rect">
            <a:avLst/>
          </a:prstGeom>
          <a:solidFill>
            <a:srgbClr val="7B7C7E"/>
          </a:solidFill>
          <a:ln>
            <a:noFill/>
          </a:ln>
          <a:effectLst/>
        </p:spPr>
        <p:style>
          <a:lnRef idx="1">
            <a:schemeClr val="accent1"/>
          </a:lnRef>
          <a:fillRef idx="3">
            <a:schemeClr val="accent1"/>
          </a:fillRef>
          <a:effectRef idx="2">
            <a:schemeClr val="accent1"/>
          </a:effectRef>
          <a:fontRef idx="minor">
            <a:schemeClr val="lt1"/>
          </a:fontRef>
        </p:style>
      </p:sp>
      <p:sp>
        <p:nvSpPr>
          <p:cNvPr id="20" name="Slide Number Placeholder 5">
            <a:extLst>
              <a:ext uri="{FF2B5EF4-FFF2-40B4-BE49-F238E27FC236}">
                <a16:creationId xmlns:a16="http://schemas.microsoft.com/office/drawing/2014/main" id="{1B2ED1D9-25D5-4BB7-87C2-D519D9336366}"/>
              </a:ext>
            </a:extLst>
          </p:cNvPr>
          <p:cNvSpPr>
            <a:spLocks noGrp="1"/>
          </p:cNvSpPr>
          <p:nvPr>
            <p:ph type="sldNum" sz="quarter" idx="14"/>
          </p:nvPr>
        </p:nvSpPr>
        <p:spPr>
          <a:xfrm>
            <a:off x="323469" y="6397225"/>
            <a:ext cx="501650" cy="365125"/>
          </a:xfrm>
          <a:prstGeom prst="rect">
            <a:avLst/>
          </a:prstGeom>
        </p:spPr>
        <p:txBody>
          <a:bodyPr vert="horz" lIns="91440" tIns="45720" rIns="91440" bIns="45720" rtlCol="0" anchor="ctr"/>
          <a:lstStyle>
            <a:lvl1pPr algn="ctr" eaLnBrk="1" fontAlgn="auto" hangingPunct="1">
              <a:spcBef>
                <a:spcPts val="0"/>
              </a:spcBef>
              <a:spcAft>
                <a:spcPts val="0"/>
              </a:spcAft>
              <a:defRPr sz="1200" b="1" smtClean="0">
                <a:solidFill>
                  <a:srgbClr val="C00000"/>
                </a:solidFill>
                <a:latin typeface="Arial" panose="020B0604020202020204" pitchFamily="34" charset="0"/>
                <a:cs typeface="Arial" panose="020B0604020202020204" pitchFamily="34" charset="0"/>
              </a:defRPr>
            </a:lvl1pPr>
          </a:lstStyle>
          <a:p>
            <a:pPr>
              <a:defRPr/>
            </a:pPr>
            <a:fld id="{48B4153A-D4C5-4CEF-8992-0D8815C829E3}" type="slidenum">
              <a:rPr lang="en-US" smtClean="0"/>
              <a:pPr>
                <a:defRPr/>
              </a:pPr>
              <a:t>‹#›</a:t>
            </a:fld>
            <a:endParaRPr lang="en-US" dirty="0"/>
          </a:p>
        </p:txBody>
      </p:sp>
      <p:sp>
        <p:nvSpPr>
          <p:cNvPr id="11" name="Title Placeholder 1">
            <a:extLst>
              <a:ext uri="{FF2B5EF4-FFF2-40B4-BE49-F238E27FC236}">
                <a16:creationId xmlns:a16="http://schemas.microsoft.com/office/drawing/2014/main" id="{385672B4-73ED-0645-AF4D-5916A1BEEC00}"/>
              </a:ext>
            </a:extLst>
          </p:cNvPr>
          <p:cNvSpPr>
            <a:spLocks noGrp="1"/>
          </p:cNvSpPr>
          <p:nvPr>
            <p:ph type="title" hasCustomPrompt="1"/>
          </p:nvPr>
        </p:nvSpPr>
        <p:spPr>
          <a:xfrm>
            <a:off x="468895" y="503475"/>
            <a:ext cx="11269308" cy="384721"/>
          </a:xfrm>
          <a:prstGeom prst="rect">
            <a:avLst/>
          </a:prstGeom>
        </p:spPr>
        <p:txBody>
          <a:bodyPr lIns="0" tIns="0" rIns="0" bIns="0" rtlCol="0">
            <a:spAutoFit/>
          </a:bodyPr>
          <a:lstStyle>
            <a:lvl1pPr>
              <a:lnSpc>
                <a:spcPts val="3000"/>
              </a:lnSpc>
              <a:defRPr sz="2800" cap="none" baseline="0"/>
            </a:lvl1pPr>
          </a:lstStyle>
          <a:p>
            <a:r>
              <a:rPr lang="it-IT" dirty="0"/>
              <a:t>Fare clic per modificare lo stile del titolo dello schema</a:t>
            </a:r>
            <a:endParaRPr lang="en-US" dirty="0"/>
          </a:p>
        </p:txBody>
      </p:sp>
    </p:spTree>
    <p:extLst>
      <p:ext uri="{BB962C8B-B14F-4D97-AF65-F5344CB8AC3E}">
        <p14:creationId xmlns:p14="http://schemas.microsoft.com/office/powerpoint/2010/main" val="30699497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extLst>
    <p:ext uri="{DCECCB84-F9BA-43D5-87BE-67443E8EF086}">
      <p15:sldGuideLst xmlns:p15="http://schemas.microsoft.com/office/powerpoint/2012/main">
        <p15:guide id="1" orient="horz" pos="3748"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uota">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18A4B74D-95FF-4ECC-AED0-C183993F87B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68242" y="6402657"/>
            <a:ext cx="840882" cy="24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ooter Placeholder 4">
            <a:extLst>
              <a:ext uri="{FF2B5EF4-FFF2-40B4-BE49-F238E27FC236}">
                <a16:creationId xmlns:a16="http://schemas.microsoft.com/office/drawing/2014/main" id="{48324380-A91B-40DB-8B06-87F1716A8EF9}"/>
              </a:ext>
            </a:extLst>
          </p:cNvPr>
          <p:cNvSpPr>
            <a:spLocks noGrp="1"/>
          </p:cNvSpPr>
          <p:nvPr>
            <p:ph type="ftr" sz="quarter" idx="10"/>
          </p:nvPr>
        </p:nvSpPr>
        <p:spPr>
          <a:xfrm>
            <a:off x="898588" y="6394753"/>
            <a:ext cx="9644444" cy="259965"/>
          </a:xfrm>
          <a:prstGeom prst="rect">
            <a:avLst/>
          </a:prstGeom>
        </p:spPr>
        <p:txBody>
          <a:bodyPr vert="horz" lIns="0" tIns="0" rIns="0" bIns="0" rtlCol="0" anchor="b" anchorCtr="0"/>
          <a:lstStyle>
            <a:lvl1pPr algn="l" eaLnBrk="1" fontAlgn="auto" hangingPunct="1">
              <a:spcBef>
                <a:spcPts val="0"/>
              </a:spcBef>
              <a:spcAft>
                <a:spcPts val="0"/>
              </a:spcAft>
              <a:defRPr sz="900" cap="all" dirty="0">
                <a:solidFill>
                  <a:schemeClr val="tx1">
                    <a:lumMod val="65000"/>
                    <a:lumOff val="35000"/>
                  </a:schemeClr>
                </a:solidFill>
                <a:latin typeface="Arial" panose="020B0604020202020204" pitchFamily="34" charset="0"/>
                <a:cs typeface="Arial" panose="020B0604020202020204" pitchFamily="34" charset="0"/>
              </a:defRPr>
            </a:lvl1pPr>
          </a:lstStyle>
          <a:p>
            <a:pPr>
              <a:defRPr/>
            </a:pPr>
            <a:endParaRPr lang="en-US" dirty="0"/>
          </a:p>
        </p:txBody>
      </p:sp>
      <p:sp>
        <p:nvSpPr>
          <p:cNvPr id="9" name="Slide Number Placeholder 5">
            <a:extLst>
              <a:ext uri="{FF2B5EF4-FFF2-40B4-BE49-F238E27FC236}">
                <a16:creationId xmlns:a16="http://schemas.microsoft.com/office/drawing/2014/main" id="{9376CEDB-6160-4575-AAD8-45EA5C0ED54C}"/>
              </a:ext>
            </a:extLst>
          </p:cNvPr>
          <p:cNvSpPr>
            <a:spLocks noGrp="1"/>
          </p:cNvSpPr>
          <p:nvPr>
            <p:ph type="sldNum" sz="quarter" idx="11"/>
          </p:nvPr>
        </p:nvSpPr>
        <p:spPr>
          <a:xfrm>
            <a:off x="323469" y="6397225"/>
            <a:ext cx="501650" cy="365125"/>
          </a:xfrm>
          <a:prstGeom prst="rect">
            <a:avLst/>
          </a:prstGeom>
        </p:spPr>
        <p:txBody>
          <a:bodyPr vert="horz" lIns="91440" tIns="45720" rIns="91440" bIns="45720" rtlCol="0" anchor="ctr"/>
          <a:lstStyle>
            <a:lvl1pPr algn="ctr" eaLnBrk="1" fontAlgn="auto" hangingPunct="1">
              <a:spcBef>
                <a:spcPts val="0"/>
              </a:spcBef>
              <a:spcAft>
                <a:spcPts val="0"/>
              </a:spcAft>
              <a:defRPr sz="1200" b="1" smtClean="0">
                <a:solidFill>
                  <a:srgbClr val="C00000"/>
                </a:solidFill>
                <a:latin typeface="Arial" panose="020B0604020202020204" pitchFamily="34" charset="0"/>
                <a:cs typeface="Arial" panose="020B0604020202020204" pitchFamily="34" charset="0"/>
              </a:defRPr>
            </a:lvl1pPr>
          </a:lstStyle>
          <a:p>
            <a:pPr>
              <a:defRPr/>
            </a:pPr>
            <a:fld id="{48B4153A-D4C5-4CEF-8992-0D8815C829E3}" type="slidenum">
              <a:rPr lang="en-US" smtClean="0"/>
              <a:pPr>
                <a:defRPr/>
              </a:pPr>
              <a:t>‹#›</a:t>
            </a:fld>
            <a:endParaRPr lang="en-US" dirty="0"/>
          </a:p>
        </p:txBody>
      </p:sp>
    </p:spTree>
    <p:extLst>
      <p:ext uri="{BB962C8B-B14F-4D97-AF65-F5344CB8AC3E}">
        <p14:creationId xmlns:p14="http://schemas.microsoft.com/office/powerpoint/2010/main" val="294222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ingraziamenti">
    <p:spTree>
      <p:nvGrpSpPr>
        <p:cNvPr id="1" name=""/>
        <p:cNvGrpSpPr/>
        <p:nvPr/>
      </p:nvGrpSpPr>
      <p:grpSpPr>
        <a:xfrm>
          <a:off x="0" y="0"/>
          <a:ext cx="0" cy="0"/>
          <a:chOff x="0" y="0"/>
          <a:chExt cx="0" cy="0"/>
        </a:xfrm>
      </p:grpSpPr>
      <p:sp>
        <p:nvSpPr>
          <p:cNvPr id="2" name="Title 1"/>
          <p:cNvSpPr>
            <a:spLocks noGrp="1"/>
          </p:cNvSpPr>
          <p:nvPr>
            <p:ph type="ctrTitle"/>
          </p:nvPr>
        </p:nvSpPr>
        <p:spPr>
          <a:xfrm>
            <a:off x="463786" y="1796902"/>
            <a:ext cx="11283042" cy="1839433"/>
          </a:xfrm>
          <a:effectLst/>
        </p:spPr>
        <p:txBody>
          <a:bodyPr anchor="ctr">
            <a:noAutofit/>
          </a:bodyPr>
          <a:lstStyle>
            <a:lvl1pPr algn="ctr">
              <a:defRPr sz="7000" b="0" cap="none">
                <a:solidFill>
                  <a:schemeClr val="tx1">
                    <a:lumMod val="50000"/>
                    <a:lumOff val="50000"/>
                  </a:schemeClr>
                </a:solidFill>
              </a:defRPr>
            </a:lvl1pPr>
          </a:lstStyle>
          <a:p>
            <a:endParaRPr lang="en-US" dirty="0"/>
          </a:p>
        </p:txBody>
      </p:sp>
      <p:sp>
        <p:nvSpPr>
          <p:cNvPr id="10" name="Text Placeholder 2">
            <a:extLst>
              <a:ext uri="{FF2B5EF4-FFF2-40B4-BE49-F238E27FC236}">
                <a16:creationId xmlns:a16="http://schemas.microsoft.com/office/drawing/2014/main" id="{05894EA2-4831-F84E-BBDE-8E89A351653C}"/>
              </a:ext>
            </a:extLst>
          </p:cNvPr>
          <p:cNvSpPr>
            <a:spLocks noGrp="1"/>
          </p:cNvSpPr>
          <p:nvPr>
            <p:ph type="body" idx="1"/>
          </p:nvPr>
        </p:nvSpPr>
        <p:spPr>
          <a:xfrm>
            <a:off x="3296093" y="3683529"/>
            <a:ext cx="5624623" cy="423612"/>
          </a:xfrm>
        </p:spPr>
        <p:txBody>
          <a:bodyPr spcCol="360000" anchor="ctr">
            <a:noAutofit/>
          </a:bodyPr>
          <a:lstStyle>
            <a:lvl1pPr marL="0" indent="0" algn="ctr">
              <a:buNone/>
              <a:defRPr sz="18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8" name="Rectangle 8">
            <a:extLst>
              <a:ext uri="{FF2B5EF4-FFF2-40B4-BE49-F238E27FC236}">
                <a16:creationId xmlns:a16="http://schemas.microsoft.com/office/drawing/2014/main" id="{02837C0E-8F15-489B-800B-6F1CBBB23F06}"/>
              </a:ext>
            </a:extLst>
          </p:cNvPr>
          <p:cNvSpPr/>
          <p:nvPr userDrawn="1"/>
        </p:nvSpPr>
        <p:spPr>
          <a:xfrm>
            <a:off x="463550" y="5773825"/>
            <a:ext cx="3708400" cy="1089025"/>
          </a:xfrm>
          <a:prstGeom prst="rect">
            <a:avLst/>
          </a:prstGeom>
          <a:solidFill>
            <a:srgbClr val="942639"/>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10">
            <a:extLst>
              <a:ext uri="{FF2B5EF4-FFF2-40B4-BE49-F238E27FC236}">
                <a16:creationId xmlns:a16="http://schemas.microsoft.com/office/drawing/2014/main" id="{1C3885B9-D4F0-42E8-A6EE-EB419237E845}"/>
              </a:ext>
            </a:extLst>
          </p:cNvPr>
          <p:cNvSpPr/>
          <p:nvPr userDrawn="1"/>
        </p:nvSpPr>
        <p:spPr>
          <a:xfrm>
            <a:off x="4251325" y="5773825"/>
            <a:ext cx="3706813" cy="1089025"/>
          </a:xfrm>
          <a:prstGeom prst="rect">
            <a:avLst/>
          </a:prstGeom>
          <a:solidFill>
            <a:srgbClr val="CC2A2A">
              <a:alpha val="98824"/>
            </a:srgbClr>
          </a:solidFill>
          <a:ln>
            <a:noFill/>
          </a:ln>
          <a:effectLst/>
        </p:spPr>
        <p:style>
          <a:lnRef idx="1">
            <a:schemeClr val="accent1"/>
          </a:lnRef>
          <a:fillRef idx="3">
            <a:schemeClr val="accent1"/>
          </a:fillRef>
          <a:effectRef idx="2">
            <a:schemeClr val="accent1"/>
          </a:effectRef>
          <a:fontRef idx="minor">
            <a:schemeClr val="lt1"/>
          </a:fontRef>
        </p:style>
      </p:sp>
      <p:pic>
        <p:nvPicPr>
          <p:cNvPr id="11" name="Immagine 10">
            <a:extLst>
              <a:ext uri="{FF2B5EF4-FFF2-40B4-BE49-F238E27FC236}">
                <a16:creationId xmlns:a16="http://schemas.microsoft.com/office/drawing/2014/main" id="{1F54AFB7-6D67-44BA-975B-F9E2C29BB466}"/>
              </a:ext>
            </a:extLst>
          </p:cNvPr>
          <p:cNvPicPr>
            <a:picLocks noChangeAspect="1"/>
          </p:cNvPicPr>
          <p:nvPr userDrawn="1"/>
        </p:nvPicPr>
        <p:blipFill>
          <a:blip r:embed="rId2"/>
          <a:stretch>
            <a:fillRect/>
          </a:stretch>
        </p:blipFill>
        <p:spPr>
          <a:xfrm>
            <a:off x="8550841" y="6092375"/>
            <a:ext cx="2700000" cy="461927"/>
          </a:xfrm>
          <a:prstGeom prst="rect">
            <a:avLst/>
          </a:prstGeom>
        </p:spPr>
      </p:pic>
      <p:sp>
        <p:nvSpPr>
          <p:cNvPr id="12" name="Rectangle 9">
            <a:extLst>
              <a:ext uri="{FF2B5EF4-FFF2-40B4-BE49-F238E27FC236}">
                <a16:creationId xmlns:a16="http://schemas.microsoft.com/office/drawing/2014/main" id="{B4CD4512-1FFA-4544-ACEE-31F0A9CA9D05}"/>
              </a:ext>
            </a:extLst>
          </p:cNvPr>
          <p:cNvSpPr/>
          <p:nvPr userDrawn="1"/>
        </p:nvSpPr>
        <p:spPr>
          <a:xfrm>
            <a:off x="8037513" y="6790850"/>
            <a:ext cx="3708400" cy="72000"/>
          </a:xfrm>
          <a:prstGeom prst="rect">
            <a:avLst/>
          </a:prstGeom>
          <a:solidFill>
            <a:srgbClr val="7B7C7E"/>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5473967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dice o elenco puntato">
    <p:spTree>
      <p:nvGrpSpPr>
        <p:cNvPr id="1" name=""/>
        <p:cNvGrpSpPr/>
        <p:nvPr/>
      </p:nvGrpSpPr>
      <p:grpSpPr>
        <a:xfrm>
          <a:off x="0" y="0"/>
          <a:ext cx="0" cy="0"/>
          <a:chOff x="0" y="0"/>
          <a:chExt cx="0" cy="0"/>
        </a:xfrm>
      </p:grpSpPr>
      <p:pic>
        <p:nvPicPr>
          <p:cNvPr id="7" name="Immagin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68242" y="6402657"/>
            <a:ext cx="840882" cy="24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idx="1"/>
          </p:nvPr>
        </p:nvSpPr>
        <p:spPr>
          <a:xfrm>
            <a:off x="474201" y="1557338"/>
            <a:ext cx="11264002" cy="4481153"/>
          </a:xfrm>
        </p:spPr>
        <p:txBody>
          <a:bodyPr lIns="0" tIns="0" rIns="0" bIns="0">
            <a:noAutofit/>
          </a:bodyPr>
          <a:lstStyle>
            <a:lvl1pPr marL="285750" indent="-285750">
              <a:spcAft>
                <a:spcPts val="1800"/>
              </a:spcAft>
              <a:buSzPct val="120000"/>
              <a:buFont typeface="Courier New" panose="02070309020205020404" pitchFamily="49" charset="0"/>
              <a:buChar char="o"/>
              <a:defRPr sz="1800" b="0">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9" name="Title Placeholder 1">
            <a:extLst>
              <a:ext uri="{FF2B5EF4-FFF2-40B4-BE49-F238E27FC236}">
                <a16:creationId xmlns:a16="http://schemas.microsoft.com/office/drawing/2014/main" id="{385672B4-73ED-0645-AF4D-5916A1BEEC00}"/>
              </a:ext>
            </a:extLst>
          </p:cNvPr>
          <p:cNvSpPr>
            <a:spLocks noGrp="1"/>
          </p:cNvSpPr>
          <p:nvPr>
            <p:ph type="title" hasCustomPrompt="1"/>
          </p:nvPr>
        </p:nvSpPr>
        <p:spPr>
          <a:xfrm>
            <a:off x="468895" y="503475"/>
            <a:ext cx="11269308" cy="384721"/>
          </a:xfrm>
          <a:prstGeom prst="rect">
            <a:avLst/>
          </a:prstGeom>
        </p:spPr>
        <p:txBody>
          <a:bodyPr lIns="0" tIns="0" rIns="0" bIns="0" rtlCol="0">
            <a:spAutoFit/>
          </a:bodyPr>
          <a:lstStyle>
            <a:lvl1pPr>
              <a:lnSpc>
                <a:spcPts val="3000"/>
              </a:lnSpc>
              <a:defRPr sz="2800" cap="none" baseline="0"/>
            </a:lvl1pPr>
          </a:lstStyle>
          <a:p>
            <a:r>
              <a:rPr lang="it-IT" dirty="0"/>
              <a:t>Fare clic per modificare lo stile del titolo dello schema</a:t>
            </a:r>
            <a:endParaRPr lang="en-US" dirty="0"/>
          </a:p>
        </p:txBody>
      </p:sp>
      <p:sp>
        <p:nvSpPr>
          <p:cNvPr id="8" name="Footer Placeholder 4">
            <a:extLst>
              <a:ext uri="{FF2B5EF4-FFF2-40B4-BE49-F238E27FC236}">
                <a16:creationId xmlns:a16="http://schemas.microsoft.com/office/drawing/2014/main" id="{C2053620-96AC-EF47-823B-D2E90BBCE586}"/>
              </a:ext>
            </a:extLst>
          </p:cNvPr>
          <p:cNvSpPr>
            <a:spLocks noGrp="1"/>
          </p:cNvSpPr>
          <p:nvPr>
            <p:ph type="ftr" sz="quarter" idx="10"/>
          </p:nvPr>
        </p:nvSpPr>
        <p:spPr>
          <a:xfrm>
            <a:off x="898588" y="6394753"/>
            <a:ext cx="9644444" cy="259965"/>
          </a:xfrm>
          <a:prstGeom prst="rect">
            <a:avLst/>
          </a:prstGeom>
        </p:spPr>
        <p:txBody>
          <a:bodyPr vert="horz" lIns="0" tIns="0" rIns="0" bIns="0" rtlCol="0" anchor="b" anchorCtr="0"/>
          <a:lstStyle>
            <a:lvl1pPr algn="l" eaLnBrk="1" fontAlgn="auto" hangingPunct="1">
              <a:spcBef>
                <a:spcPts val="0"/>
              </a:spcBef>
              <a:spcAft>
                <a:spcPts val="0"/>
              </a:spcAft>
              <a:defRPr sz="900" cap="all" dirty="0">
                <a:solidFill>
                  <a:schemeClr val="tx1">
                    <a:lumMod val="65000"/>
                    <a:lumOff val="35000"/>
                  </a:schemeClr>
                </a:solidFill>
                <a:latin typeface="Arial" panose="020B0604020202020204" pitchFamily="34" charset="0"/>
                <a:cs typeface="Arial" panose="020B0604020202020204" pitchFamily="34" charset="0"/>
              </a:defRPr>
            </a:lvl1pPr>
          </a:lstStyle>
          <a:p>
            <a:pPr>
              <a:defRPr/>
            </a:pPr>
            <a:endParaRPr lang="en-US" dirty="0"/>
          </a:p>
        </p:txBody>
      </p:sp>
      <p:sp>
        <p:nvSpPr>
          <p:cNvPr id="10" name="Slide Number Placeholder 5">
            <a:extLst>
              <a:ext uri="{FF2B5EF4-FFF2-40B4-BE49-F238E27FC236}">
                <a16:creationId xmlns:a16="http://schemas.microsoft.com/office/drawing/2014/main" id="{FF4E3F12-6C4D-C642-90EC-9F9AE3161A4F}"/>
              </a:ext>
            </a:extLst>
          </p:cNvPr>
          <p:cNvSpPr>
            <a:spLocks noGrp="1"/>
          </p:cNvSpPr>
          <p:nvPr>
            <p:ph type="sldNum" sz="quarter" idx="11"/>
          </p:nvPr>
        </p:nvSpPr>
        <p:spPr>
          <a:xfrm>
            <a:off x="323469" y="6397225"/>
            <a:ext cx="501650" cy="365125"/>
          </a:xfrm>
          <a:prstGeom prst="rect">
            <a:avLst/>
          </a:prstGeom>
        </p:spPr>
        <p:txBody>
          <a:bodyPr vert="horz" lIns="91440" tIns="45720" rIns="91440" bIns="45720" rtlCol="0" anchor="ctr"/>
          <a:lstStyle>
            <a:lvl1pPr algn="ctr" eaLnBrk="1" fontAlgn="auto" hangingPunct="1">
              <a:spcBef>
                <a:spcPts val="0"/>
              </a:spcBef>
              <a:spcAft>
                <a:spcPts val="0"/>
              </a:spcAft>
              <a:defRPr sz="1200" b="1" smtClean="0">
                <a:solidFill>
                  <a:srgbClr val="C00000"/>
                </a:solidFill>
                <a:latin typeface="Arial" panose="020B0604020202020204" pitchFamily="34" charset="0"/>
                <a:cs typeface="Arial" panose="020B0604020202020204" pitchFamily="34" charset="0"/>
              </a:defRPr>
            </a:lvl1pPr>
          </a:lstStyle>
          <a:p>
            <a:pPr>
              <a:defRPr/>
            </a:pPr>
            <a:fld id="{48B4153A-D4C5-4CEF-8992-0D8815C829E3}" type="slidenum">
              <a:rPr lang="en-US" smtClean="0"/>
              <a:pPr>
                <a:defRPr/>
              </a:pPr>
              <a:t>‹#›</a:t>
            </a:fld>
            <a:endParaRPr lang="en-US" dirty="0"/>
          </a:p>
        </p:txBody>
      </p:sp>
      <p:sp>
        <p:nvSpPr>
          <p:cNvPr id="11" name="Rectangle 8">
            <a:extLst>
              <a:ext uri="{FF2B5EF4-FFF2-40B4-BE49-F238E27FC236}">
                <a16:creationId xmlns:a16="http://schemas.microsoft.com/office/drawing/2014/main" id="{6BE73488-10D2-46C5-8886-B5262B4036E9}"/>
              </a:ext>
            </a:extLst>
          </p:cNvPr>
          <p:cNvSpPr/>
          <p:nvPr userDrawn="1"/>
        </p:nvSpPr>
        <p:spPr>
          <a:xfrm>
            <a:off x="463550" y="1017025"/>
            <a:ext cx="3708400" cy="72000"/>
          </a:xfrm>
          <a:prstGeom prst="rect">
            <a:avLst/>
          </a:prstGeom>
          <a:solidFill>
            <a:srgbClr val="94263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2" name="Rectangle 10">
            <a:extLst>
              <a:ext uri="{FF2B5EF4-FFF2-40B4-BE49-F238E27FC236}">
                <a16:creationId xmlns:a16="http://schemas.microsoft.com/office/drawing/2014/main" id="{9DFCC48B-BCC3-4AAB-8EE4-592BE912D5A8}"/>
              </a:ext>
            </a:extLst>
          </p:cNvPr>
          <p:cNvSpPr/>
          <p:nvPr userDrawn="1"/>
        </p:nvSpPr>
        <p:spPr>
          <a:xfrm>
            <a:off x="4251325" y="1017025"/>
            <a:ext cx="3706813" cy="72000"/>
          </a:xfrm>
          <a:prstGeom prst="rect">
            <a:avLst/>
          </a:prstGeom>
          <a:solidFill>
            <a:srgbClr val="CC2A2A">
              <a:alpha val="98824"/>
            </a:srgb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3" name="Rectangle 9">
            <a:extLst>
              <a:ext uri="{FF2B5EF4-FFF2-40B4-BE49-F238E27FC236}">
                <a16:creationId xmlns:a16="http://schemas.microsoft.com/office/drawing/2014/main" id="{02EE5703-F2FA-4A41-8927-030A564B0F80}"/>
              </a:ext>
            </a:extLst>
          </p:cNvPr>
          <p:cNvSpPr/>
          <p:nvPr userDrawn="1"/>
        </p:nvSpPr>
        <p:spPr>
          <a:xfrm>
            <a:off x="8037513" y="1017025"/>
            <a:ext cx="3708400" cy="72000"/>
          </a:xfrm>
          <a:prstGeom prst="rect">
            <a:avLst/>
          </a:prstGeom>
          <a:solidFill>
            <a:srgbClr val="7B7C7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16390548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extLst>
    <p:ext uri="{DCECCB84-F9BA-43D5-87BE-67443E8EF086}">
      <p15:sldGuideLst xmlns:p15="http://schemas.microsoft.com/office/powerpoint/2012/main">
        <p15:guide id="1" orient="horz" pos="4178"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sto 1 colonn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74201" y="1557338"/>
            <a:ext cx="11264002" cy="4472526"/>
          </a:xfrm>
        </p:spPr>
        <p:txBody>
          <a:bodyPr lIns="0" tIns="0" rIns="0" bIns="0">
            <a:noAutofit/>
          </a:bodyPr>
          <a:lstStyle>
            <a:lvl1pPr marL="0" indent="0">
              <a:buNone/>
              <a:defRPr sz="1800" b="0">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12" name="Title Placeholder 1">
            <a:extLst>
              <a:ext uri="{FF2B5EF4-FFF2-40B4-BE49-F238E27FC236}">
                <a16:creationId xmlns:a16="http://schemas.microsoft.com/office/drawing/2014/main" id="{86F2967F-3AC1-482F-9FA1-FB5058EEC437}"/>
              </a:ext>
            </a:extLst>
          </p:cNvPr>
          <p:cNvSpPr>
            <a:spLocks noGrp="1"/>
          </p:cNvSpPr>
          <p:nvPr>
            <p:ph type="title"/>
          </p:nvPr>
        </p:nvSpPr>
        <p:spPr>
          <a:xfrm>
            <a:off x="468895" y="503475"/>
            <a:ext cx="11269308" cy="384721"/>
          </a:xfrm>
          <a:prstGeom prst="rect">
            <a:avLst/>
          </a:prstGeom>
        </p:spPr>
        <p:txBody>
          <a:bodyPr lIns="0" tIns="0" rIns="0" bIns="0" rtlCol="0">
            <a:spAutoFit/>
          </a:bodyPr>
          <a:lstStyle>
            <a:lvl1pPr>
              <a:lnSpc>
                <a:spcPts val="3000"/>
              </a:lnSpc>
              <a:defRPr sz="2800" cap="none"/>
            </a:lvl1pPr>
          </a:lstStyle>
          <a:p>
            <a:r>
              <a:rPr lang="it-IT" dirty="0"/>
              <a:t>Fare clic per modificare lo stile del titolo dello schema</a:t>
            </a:r>
            <a:endParaRPr lang="en-US" dirty="0"/>
          </a:p>
        </p:txBody>
      </p:sp>
      <p:sp>
        <p:nvSpPr>
          <p:cNvPr id="13" name="Rectangle 8">
            <a:extLst>
              <a:ext uri="{FF2B5EF4-FFF2-40B4-BE49-F238E27FC236}">
                <a16:creationId xmlns:a16="http://schemas.microsoft.com/office/drawing/2014/main" id="{BB147208-B303-4867-B415-427BFDB712AA}"/>
              </a:ext>
            </a:extLst>
          </p:cNvPr>
          <p:cNvSpPr/>
          <p:nvPr userDrawn="1"/>
        </p:nvSpPr>
        <p:spPr>
          <a:xfrm>
            <a:off x="463550" y="1017025"/>
            <a:ext cx="3708400" cy="72000"/>
          </a:xfrm>
          <a:prstGeom prst="rect">
            <a:avLst/>
          </a:prstGeom>
          <a:solidFill>
            <a:srgbClr val="942639"/>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0">
            <a:extLst>
              <a:ext uri="{FF2B5EF4-FFF2-40B4-BE49-F238E27FC236}">
                <a16:creationId xmlns:a16="http://schemas.microsoft.com/office/drawing/2014/main" id="{3AC1916D-DE81-4DEB-837D-9B1EBBEBAB9E}"/>
              </a:ext>
            </a:extLst>
          </p:cNvPr>
          <p:cNvSpPr/>
          <p:nvPr userDrawn="1"/>
        </p:nvSpPr>
        <p:spPr>
          <a:xfrm>
            <a:off x="4251325" y="1017025"/>
            <a:ext cx="3706813" cy="72000"/>
          </a:xfrm>
          <a:prstGeom prst="rect">
            <a:avLst/>
          </a:prstGeom>
          <a:solidFill>
            <a:srgbClr val="CC2A2A">
              <a:alpha val="98824"/>
            </a:srgb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9">
            <a:extLst>
              <a:ext uri="{FF2B5EF4-FFF2-40B4-BE49-F238E27FC236}">
                <a16:creationId xmlns:a16="http://schemas.microsoft.com/office/drawing/2014/main" id="{EA5C2815-3F5D-4F03-A9B8-AD61D140AB8F}"/>
              </a:ext>
            </a:extLst>
          </p:cNvPr>
          <p:cNvSpPr/>
          <p:nvPr userDrawn="1"/>
        </p:nvSpPr>
        <p:spPr>
          <a:xfrm>
            <a:off x="8037513" y="1017025"/>
            <a:ext cx="3708400" cy="72000"/>
          </a:xfrm>
          <a:prstGeom prst="rect">
            <a:avLst/>
          </a:prstGeom>
          <a:solidFill>
            <a:srgbClr val="7B7C7E"/>
          </a:solidFill>
          <a:ln>
            <a:noFill/>
          </a:ln>
          <a:effectLst/>
        </p:spPr>
        <p:style>
          <a:lnRef idx="1">
            <a:schemeClr val="accent1"/>
          </a:lnRef>
          <a:fillRef idx="3">
            <a:schemeClr val="accent1"/>
          </a:fillRef>
          <a:effectRef idx="2">
            <a:schemeClr val="accent1"/>
          </a:effectRef>
          <a:fontRef idx="minor">
            <a:schemeClr val="lt1"/>
          </a:fontRef>
        </p:style>
      </p:sp>
      <p:pic>
        <p:nvPicPr>
          <p:cNvPr id="16" name="Immagine 15">
            <a:extLst>
              <a:ext uri="{FF2B5EF4-FFF2-40B4-BE49-F238E27FC236}">
                <a16:creationId xmlns:a16="http://schemas.microsoft.com/office/drawing/2014/main" id="{211B9727-26D5-42C6-AA8E-16F0A955108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68242" y="6402657"/>
            <a:ext cx="840882" cy="24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ooter Placeholder 4">
            <a:extLst>
              <a:ext uri="{FF2B5EF4-FFF2-40B4-BE49-F238E27FC236}">
                <a16:creationId xmlns:a16="http://schemas.microsoft.com/office/drawing/2014/main" id="{3DB52600-6114-4FF8-A64F-1419078C0669}"/>
              </a:ext>
            </a:extLst>
          </p:cNvPr>
          <p:cNvSpPr>
            <a:spLocks noGrp="1"/>
          </p:cNvSpPr>
          <p:nvPr>
            <p:ph type="ftr" sz="quarter" idx="10"/>
          </p:nvPr>
        </p:nvSpPr>
        <p:spPr>
          <a:xfrm>
            <a:off x="898588" y="6394753"/>
            <a:ext cx="9644444" cy="259965"/>
          </a:xfrm>
          <a:prstGeom prst="rect">
            <a:avLst/>
          </a:prstGeom>
        </p:spPr>
        <p:txBody>
          <a:bodyPr vert="horz" lIns="0" tIns="0" rIns="0" bIns="0" rtlCol="0" anchor="b" anchorCtr="0"/>
          <a:lstStyle>
            <a:lvl1pPr algn="l" eaLnBrk="1" fontAlgn="auto" hangingPunct="1">
              <a:spcBef>
                <a:spcPts val="0"/>
              </a:spcBef>
              <a:spcAft>
                <a:spcPts val="0"/>
              </a:spcAft>
              <a:defRPr sz="900" cap="all" dirty="0">
                <a:solidFill>
                  <a:schemeClr val="tx1">
                    <a:lumMod val="65000"/>
                    <a:lumOff val="35000"/>
                  </a:schemeClr>
                </a:solidFill>
                <a:latin typeface="Arial" panose="020B0604020202020204" pitchFamily="34" charset="0"/>
                <a:cs typeface="Arial" panose="020B0604020202020204" pitchFamily="34" charset="0"/>
              </a:defRPr>
            </a:lvl1pPr>
          </a:lstStyle>
          <a:p>
            <a:pPr>
              <a:defRPr/>
            </a:pPr>
            <a:endParaRPr lang="en-US" dirty="0"/>
          </a:p>
        </p:txBody>
      </p:sp>
      <p:sp>
        <p:nvSpPr>
          <p:cNvPr id="19" name="Slide Number Placeholder 5">
            <a:extLst>
              <a:ext uri="{FF2B5EF4-FFF2-40B4-BE49-F238E27FC236}">
                <a16:creationId xmlns:a16="http://schemas.microsoft.com/office/drawing/2014/main" id="{C98E623A-5D96-4DDD-91E6-E567C5082EFA}"/>
              </a:ext>
            </a:extLst>
          </p:cNvPr>
          <p:cNvSpPr>
            <a:spLocks noGrp="1"/>
          </p:cNvSpPr>
          <p:nvPr>
            <p:ph type="sldNum" sz="quarter" idx="11"/>
          </p:nvPr>
        </p:nvSpPr>
        <p:spPr>
          <a:xfrm>
            <a:off x="323469" y="6397225"/>
            <a:ext cx="501650" cy="365125"/>
          </a:xfrm>
          <a:prstGeom prst="rect">
            <a:avLst/>
          </a:prstGeom>
        </p:spPr>
        <p:txBody>
          <a:bodyPr vert="horz" lIns="91440" tIns="45720" rIns="91440" bIns="45720" rtlCol="0" anchor="ctr"/>
          <a:lstStyle>
            <a:lvl1pPr algn="ctr" eaLnBrk="1" fontAlgn="auto" hangingPunct="1">
              <a:spcBef>
                <a:spcPts val="0"/>
              </a:spcBef>
              <a:spcAft>
                <a:spcPts val="0"/>
              </a:spcAft>
              <a:defRPr sz="1200" b="1" smtClean="0">
                <a:solidFill>
                  <a:srgbClr val="C00000"/>
                </a:solidFill>
                <a:latin typeface="Arial" panose="020B0604020202020204" pitchFamily="34" charset="0"/>
                <a:cs typeface="Arial" panose="020B0604020202020204" pitchFamily="34" charset="0"/>
              </a:defRPr>
            </a:lvl1pPr>
          </a:lstStyle>
          <a:p>
            <a:pPr>
              <a:defRPr/>
            </a:pPr>
            <a:fld id="{48B4153A-D4C5-4CEF-8992-0D8815C829E3}" type="slidenum">
              <a:rPr lang="en-US" smtClean="0"/>
              <a:pPr>
                <a:defRPr/>
              </a:pPr>
              <a:t>‹#›</a:t>
            </a:fld>
            <a:endParaRPr lang="en-US" dirty="0"/>
          </a:p>
        </p:txBody>
      </p:sp>
    </p:spTree>
    <p:extLst>
      <p:ext uri="{BB962C8B-B14F-4D97-AF65-F5344CB8AC3E}">
        <p14:creationId xmlns:p14="http://schemas.microsoft.com/office/powerpoint/2010/main" val="16520286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extLst>
    <p:ext uri="{DCECCB84-F9BA-43D5-87BE-67443E8EF086}">
      <p15:sldGuideLst xmlns:p15="http://schemas.microsoft.com/office/powerpoint/2012/main">
        <p15:guide id="1" orient="horz" pos="981"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sto 2 colonn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63786" y="1557338"/>
            <a:ext cx="11276765" cy="4472526"/>
          </a:xfrm>
        </p:spPr>
        <p:txBody>
          <a:bodyPr lIns="0" tIns="0" rIns="0" bIns="0" numCol="2" spcCol="540000">
            <a:noAutofit/>
          </a:bodyPr>
          <a:lstStyle>
            <a:lvl1pPr marL="0" indent="0">
              <a:buNone/>
              <a:defRPr sz="1800" b="0">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13" name="Rectangle 8">
            <a:extLst>
              <a:ext uri="{FF2B5EF4-FFF2-40B4-BE49-F238E27FC236}">
                <a16:creationId xmlns:a16="http://schemas.microsoft.com/office/drawing/2014/main" id="{85F80FCE-DB62-4AE9-8E37-C5ECE83CEA2A}"/>
              </a:ext>
            </a:extLst>
          </p:cNvPr>
          <p:cNvSpPr/>
          <p:nvPr userDrawn="1"/>
        </p:nvSpPr>
        <p:spPr>
          <a:xfrm>
            <a:off x="463550" y="1017025"/>
            <a:ext cx="3708400" cy="72000"/>
          </a:xfrm>
          <a:prstGeom prst="rect">
            <a:avLst/>
          </a:prstGeom>
          <a:solidFill>
            <a:srgbClr val="942639"/>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0">
            <a:extLst>
              <a:ext uri="{FF2B5EF4-FFF2-40B4-BE49-F238E27FC236}">
                <a16:creationId xmlns:a16="http://schemas.microsoft.com/office/drawing/2014/main" id="{5337BA55-D4F4-482D-9902-A7DF343CF4BD}"/>
              </a:ext>
            </a:extLst>
          </p:cNvPr>
          <p:cNvSpPr/>
          <p:nvPr userDrawn="1"/>
        </p:nvSpPr>
        <p:spPr>
          <a:xfrm>
            <a:off x="4251325" y="1017025"/>
            <a:ext cx="3706813" cy="72000"/>
          </a:xfrm>
          <a:prstGeom prst="rect">
            <a:avLst/>
          </a:prstGeom>
          <a:solidFill>
            <a:srgbClr val="CC2A2A">
              <a:alpha val="98824"/>
            </a:srgb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9">
            <a:extLst>
              <a:ext uri="{FF2B5EF4-FFF2-40B4-BE49-F238E27FC236}">
                <a16:creationId xmlns:a16="http://schemas.microsoft.com/office/drawing/2014/main" id="{1E77F523-A47D-4ED1-A730-DF5462674088}"/>
              </a:ext>
            </a:extLst>
          </p:cNvPr>
          <p:cNvSpPr/>
          <p:nvPr userDrawn="1"/>
        </p:nvSpPr>
        <p:spPr>
          <a:xfrm>
            <a:off x="8037513" y="1017025"/>
            <a:ext cx="3708400" cy="72000"/>
          </a:xfrm>
          <a:prstGeom prst="rect">
            <a:avLst/>
          </a:prstGeom>
          <a:solidFill>
            <a:srgbClr val="7B7C7E"/>
          </a:solidFill>
          <a:ln>
            <a:noFill/>
          </a:ln>
          <a:effectLst/>
        </p:spPr>
        <p:style>
          <a:lnRef idx="1">
            <a:schemeClr val="accent1"/>
          </a:lnRef>
          <a:fillRef idx="3">
            <a:schemeClr val="accent1"/>
          </a:fillRef>
          <a:effectRef idx="2">
            <a:schemeClr val="accent1"/>
          </a:effectRef>
          <a:fontRef idx="minor">
            <a:schemeClr val="lt1"/>
          </a:fontRef>
        </p:style>
      </p:sp>
      <p:pic>
        <p:nvPicPr>
          <p:cNvPr id="16" name="Immagine 15">
            <a:extLst>
              <a:ext uri="{FF2B5EF4-FFF2-40B4-BE49-F238E27FC236}">
                <a16:creationId xmlns:a16="http://schemas.microsoft.com/office/drawing/2014/main" id="{B35A5DA5-9B3D-430B-9B7D-12A49C89600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68242" y="6402657"/>
            <a:ext cx="840882" cy="24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ooter Placeholder 4">
            <a:extLst>
              <a:ext uri="{FF2B5EF4-FFF2-40B4-BE49-F238E27FC236}">
                <a16:creationId xmlns:a16="http://schemas.microsoft.com/office/drawing/2014/main" id="{BC87520E-C40B-4CBE-A2FA-D2587AA9999C}"/>
              </a:ext>
            </a:extLst>
          </p:cNvPr>
          <p:cNvSpPr>
            <a:spLocks noGrp="1"/>
          </p:cNvSpPr>
          <p:nvPr>
            <p:ph type="ftr" sz="quarter" idx="10"/>
          </p:nvPr>
        </p:nvSpPr>
        <p:spPr>
          <a:xfrm>
            <a:off x="898588" y="6394753"/>
            <a:ext cx="9644444" cy="259965"/>
          </a:xfrm>
          <a:prstGeom prst="rect">
            <a:avLst/>
          </a:prstGeom>
        </p:spPr>
        <p:txBody>
          <a:bodyPr vert="horz" lIns="0" tIns="0" rIns="0" bIns="0" rtlCol="0" anchor="b" anchorCtr="0"/>
          <a:lstStyle>
            <a:lvl1pPr algn="l" eaLnBrk="1" fontAlgn="auto" hangingPunct="1">
              <a:spcBef>
                <a:spcPts val="0"/>
              </a:spcBef>
              <a:spcAft>
                <a:spcPts val="0"/>
              </a:spcAft>
              <a:defRPr sz="900" cap="all" dirty="0">
                <a:solidFill>
                  <a:schemeClr val="tx1">
                    <a:lumMod val="65000"/>
                    <a:lumOff val="35000"/>
                  </a:schemeClr>
                </a:solidFill>
                <a:latin typeface="Arial" panose="020B0604020202020204" pitchFamily="34" charset="0"/>
                <a:cs typeface="Arial" panose="020B0604020202020204" pitchFamily="34" charset="0"/>
              </a:defRPr>
            </a:lvl1pPr>
          </a:lstStyle>
          <a:p>
            <a:pPr>
              <a:defRPr/>
            </a:pPr>
            <a:endParaRPr lang="en-US" dirty="0"/>
          </a:p>
        </p:txBody>
      </p:sp>
      <p:sp>
        <p:nvSpPr>
          <p:cNvPr id="19" name="Slide Number Placeholder 5">
            <a:extLst>
              <a:ext uri="{FF2B5EF4-FFF2-40B4-BE49-F238E27FC236}">
                <a16:creationId xmlns:a16="http://schemas.microsoft.com/office/drawing/2014/main" id="{98ED1510-B77E-4E58-8FB2-F06301CA45C2}"/>
              </a:ext>
            </a:extLst>
          </p:cNvPr>
          <p:cNvSpPr>
            <a:spLocks noGrp="1"/>
          </p:cNvSpPr>
          <p:nvPr>
            <p:ph type="sldNum" sz="quarter" idx="11"/>
          </p:nvPr>
        </p:nvSpPr>
        <p:spPr>
          <a:xfrm>
            <a:off x="323469" y="6397225"/>
            <a:ext cx="501650" cy="365125"/>
          </a:xfrm>
          <a:prstGeom prst="rect">
            <a:avLst/>
          </a:prstGeom>
        </p:spPr>
        <p:txBody>
          <a:bodyPr vert="horz" lIns="91440" tIns="45720" rIns="91440" bIns="45720" rtlCol="0" anchor="ctr"/>
          <a:lstStyle>
            <a:lvl1pPr algn="ctr" eaLnBrk="1" fontAlgn="auto" hangingPunct="1">
              <a:spcBef>
                <a:spcPts val="0"/>
              </a:spcBef>
              <a:spcAft>
                <a:spcPts val="0"/>
              </a:spcAft>
              <a:defRPr sz="1200" b="1" smtClean="0">
                <a:solidFill>
                  <a:srgbClr val="C00000"/>
                </a:solidFill>
                <a:latin typeface="Arial" panose="020B0604020202020204" pitchFamily="34" charset="0"/>
                <a:cs typeface="Arial" panose="020B0604020202020204" pitchFamily="34" charset="0"/>
              </a:defRPr>
            </a:lvl1pPr>
          </a:lstStyle>
          <a:p>
            <a:pPr>
              <a:defRPr/>
            </a:pPr>
            <a:fld id="{48B4153A-D4C5-4CEF-8992-0D8815C829E3}" type="slidenum">
              <a:rPr lang="en-US" smtClean="0"/>
              <a:pPr>
                <a:defRPr/>
              </a:pPr>
              <a:t>‹#›</a:t>
            </a:fld>
            <a:endParaRPr lang="en-US" dirty="0"/>
          </a:p>
        </p:txBody>
      </p:sp>
      <p:sp>
        <p:nvSpPr>
          <p:cNvPr id="10" name="Title Placeholder 1">
            <a:extLst>
              <a:ext uri="{FF2B5EF4-FFF2-40B4-BE49-F238E27FC236}">
                <a16:creationId xmlns:a16="http://schemas.microsoft.com/office/drawing/2014/main" id="{385672B4-73ED-0645-AF4D-5916A1BEEC00}"/>
              </a:ext>
            </a:extLst>
          </p:cNvPr>
          <p:cNvSpPr>
            <a:spLocks noGrp="1"/>
          </p:cNvSpPr>
          <p:nvPr>
            <p:ph type="title" hasCustomPrompt="1"/>
          </p:nvPr>
        </p:nvSpPr>
        <p:spPr>
          <a:xfrm>
            <a:off x="468895" y="503475"/>
            <a:ext cx="11269308" cy="384721"/>
          </a:xfrm>
          <a:prstGeom prst="rect">
            <a:avLst/>
          </a:prstGeom>
        </p:spPr>
        <p:txBody>
          <a:bodyPr lIns="0" tIns="0" rIns="0" bIns="0" rtlCol="0">
            <a:spAutoFit/>
          </a:bodyPr>
          <a:lstStyle>
            <a:lvl1pPr>
              <a:lnSpc>
                <a:spcPts val="3000"/>
              </a:lnSpc>
              <a:defRPr sz="2800" cap="none" baseline="0"/>
            </a:lvl1pPr>
          </a:lstStyle>
          <a:p>
            <a:r>
              <a:rPr lang="it-IT" dirty="0"/>
              <a:t>Fare clic per modificare lo stile del titolo dello schema</a:t>
            </a:r>
            <a:endParaRPr lang="en-US" dirty="0"/>
          </a:p>
        </p:txBody>
      </p:sp>
    </p:spTree>
    <p:extLst>
      <p:ext uri="{BB962C8B-B14F-4D97-AF65-F5344CB8AC3E}">
        <p14:creationId xmlns:p14="http://schemas.microsoft.com/office/powerpoint/2010/main" val="15275884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extLst>
    <p:ext uri="{DCECCB84-F9BA-43D5-87BE-67443E8EF086}">
      <p15:sldGuideLst xmlns:p15="http://schemas.microsoft.com/office/powerpoint/2012/main">
        <p15:guide id="1" orient="horz" pos="981"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sto 3 colonn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63787" y="1557337"/>
            <a:ext cx="11269308" cy="4392613"/>
          </a:xfrm>
        </p:spPr>
        <p:txBody>
          <a:bodyPr lIns="0" tIns="0" rIns="0" bIns="0" numCol="3" spcCol="432000">
            <a:noAutofit/>
          </a:bodyPr>
          <a:lstStyle>
            <a:lvl1pPr marL="0" indent="0">
              <a:buNone/>
              <a:defRPr sz="1800" b="0">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13" name="Rectangle 8">
            <a:extLst>
              <a:ext uri="{FF2B5EF4-FFF2-40B4-BE49-F238E27FC236}">
                <a16:creationId xmlns:a16="http://schemas.microsoft.com/office/drawing/2014/main" id="{A97EA33F-8FE6-43F7-B87B-F8A75881DC82}"/>
              </a:ext>
            </a:extLst>
          </p:cNvPr>
          <p:cNvSpPr/>
          <p:nvPr userDrawn="1"/>
        </p:nvSpPr>
        <p:spPr>
          <a:xfrm>
            <a:off x="463550" y="1017025"/>
            <a:ext cx="3708400" cy="72000"/>
          </a:xfrm>
          <a:prstGeom prst="rect">
            <a:avLst/>
          </a:prstGeom>
          <a:solidFill>
            <a:srgbClr val="942639"/>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0">
            <a:extLst>
              <a:ext uri="{FF2B5EF4-FFF2-40B4-BE49-F238E27FC236}">
                <a16:creationId xmlns:a16="http://schemas.microsoft.com/office/drawing/2014/main" id="{4457ED34-8FD7-4334-B58D-DE5268F487BB}"/>
              </a:ext>
            </a:extLst>
          </p:cNvPr>
          <p:cNvSpPr/>
          <p:nvPr userDrawn="1"/>
        </p:nvSpPr>
        <p:spPr>
          <a:xfrm>
            <a:off x="4251325" y="1017025"/>
            <a:ext cx="3706813" cy="72000"/>
          </a:xfrm>
          <a:prstGeom prst="rect">
            <a:avLst/>
          </a:prstGeom>
          <a:solidFill>
            <a:srgbClr val="CC2A2A">
              <a:alpha val="98824"/>
            </a:srgb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9">
            <a:extLst>
              <a:ext uri="{FF2B5EF4-FFF2-40B4-BE49-F238E27FC236}">
                <a16:creationId xmlns:a16="http://schemas.microsoft.com/office/drawing/2014/main" id="{DE95361B-2753-4630-8435-D8D6DFA2E2B3}"/>
              </a:ext>
            </a:extLst>
          </p:cNvPr>
          <p:cNvSpPr/>
          <p:nvPr userDrawn="1"/>
        </p:nvSpPr>
        <p:spPr>
          <a:xfrm>
            <a:off x="8037513" y="1017025"/>
            <a:ext cx="3708400" cy="72000"/>
          </a:xfrm>
          <a:prstGeom prst="rect">
            <a:avLst/>
          </a:prstGeom>
          <a:solidFill>
            <a:srgbClr val="7B7C7E"/>
          </a:solidFill>
          <a:ln>
            <a:noFill/>
          </a:ln>
          <a:effectLst/>
        </p:spPr>
        <p:style>
          <a:lnRef idx="1">
            <a:schemeClr val="accent1"/>
          </a:lnRef>
          <a:fillRef idx="3">
            <a:schemeClr val="accent1"/>
          </a:fillRef>
          <a:effectRef idx="2">
            <a:schemeClr val="accent1"/>
          </a:effectRef>
          <a:fontRef idx="minor">
            <a:schemeClr val="lt1"/>
          </a:fontRef>
        </p:style>
      </p:sp>
      <p:pic>
        <p:nvPicPr>
          <p:cNvPr id="16" name="Immagine 15">
            <a:extLst>
              <a:ext uri="{FF2B5EF4-FFF2-40B4-BE49-F238E27FC236}">
                <a16:creationId xmlns:a16="http://schemas.microsoft.com/office/drawing/2014/main" id="{9953CB5C-8C23-4943-AA23-507887A04CC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68242" y="6402657"/>
            <a:ext cx="840882" cy="24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ooter Placeholder 4">
            <a:extLst>
              <a:ext uri="{FF2B5EF4-FFF2-40B4-BE49-F238E27FC236}">
                <a16:creationId xmlns:a16="http://schemas.microsoft.com/office/drawing/2014/main" id="{2EA2B975-3B1B-40A2-9512-420987E4167F}"/>
              </a:ext>
            </a:extLst>
          </p:cNvPr>
          <p:cNvSpPr>
            <a:spLocks noGrp="1"/>
          </p:cNvSpPr>
          <p:nvPr>
            <p:ph type="ftr" sz="quarter" idx="10"/>
          </p:nvPr>
        </p:nvSpPr>
        <p:spPr>
          <a:xfrm>
            <a:off x="898588" y="6394753"/>
            <a:ext cx="9644444" cy="259965"/>
          </a:xfrm>
          <a:prstGeom prst="rect">
            <a:avLst/>
          </a:prstGeom>
        </p:spPr>
        <p:txBody>
          <a:bodyPr vert="horz" lIns="0" tIns="0" rIns="0" bIns="0" rtlCol="0" anchor="b" anchorCtr="0"/>
          <a:lstStyle>
            <a:lvl1pPr algn="l" eaLnBrk="1" fontAlgn="auto" hangingPunct="1">
              <a:spcBef>
                <a:spcPts val="0"/>
              </a:spcBef>
              <a:spcAft>
                <a:spcPts val="0"/>
              </a:spcAft>
              <a:defRPr sz="900" cap="all" dirty="0">
                <a:solidFill>
                  <a:schemeClr val="tx1">
                    <a:lumMod val="65000"/>
                    <a:lumOff val="35000"/>
                  </a:schemeClr>
                </a:solidFill>
                <a:latin typeface="Arial" panose="020B0604020202020204" pitchFamily="34" charset="0"/>
                <a:cs typeface="Arial" panose="020B0604020202020204" pitchFamily="34" charset="0"/>
              </a:defRPr>
            </a:lvl1pPr>
          </a:lstStyle>
          <a:p>
            <a:pPr>
              <a:defRPr/>
            </a:pPr>
            <a:endParaRPr lang="en-US" dirty="0"/>
          </a:p>
        </p:txBody>
      </p:sp>
      <p:sp>
        <p:nvSpPr>
          <p:cNvPr id="19" name="Slide Number Placeholder 5">
            <a:extLst>
              <a:ext uri="{FF2B5EF4-FFF2-40B4-BE49-F238E27FC236}">
                <a16:creationId xmlns:a16="http://schemas.microsoft.com/office/drawing/2014/main" id="{2FD83117-18D4-4F50-B150-B24C3ADCCAF6}"/>
              </a:ext>
            </a:extLst>
          </p:cNvPr>
          <p:cNvSpPr>
            <a:spLocks noGrp="1"/>
          </p:cNvSpPr>
          <p:nvPr>
            <p:ph type="sldNum" sz="quarter" idx="11"/>
          </p:nvPr>
        </p:nvSpPr>
        <p:spPr>
          <a:xfrm>
            <a:off x="323469" y="6397225"/>
            <a:ext cx="501650" cy="365125"/>
          </a:xfrm>
          <a:prstGeom prst="rect">
            <a:avLst/>
          </a:prstGeom>
        </p:spPr>
        <p:txBody>
          <a:bodyPr vert="horz" lIns="91440" tIns="45720" rIns="91440" bIns="45720" rtlCol="0" anchor="ctr"/>
          <a:lstStyle>
            <a:lvl1pPr algn="ctr" eaLnBrk="1" fontAlgn="auto" hangingPunct="1">
              <a:spcBef>
                <a:spcPts val="0"/>
              </a:spcBef>
              <a:spcAft>
                <a:spcPts val="0"/>
              </a:spcAft>
              <a:defRPr sz="1200" b="1" smtClean="0">
                <a:solidFill>
                  <a:srgbClr val="C00000"/>
                </a:solidFill>
                <a:latin typeface="Arial" panose="020B0604020202020204" pitchFamily="34" charset="0"/>
                <a:cs typeface="Arial" panose="020B0604020202020204" pitchFamily="34" charset="0"/>
              </a:defRPr>
            </a:lvl1pPr>
          </a:lstStyle>
          <a:p>
            <a:pPr>
              <a:defRPr/>
            </a:pPr>
            <a:fld id="{48B4153A-D4C5-4CEF-8992-0D8815C829E3}" type="slidenum">
              <a:rPr lang="en-US" smtClean="0"/>
              <a:pPr>
                <a:defRPr/>
              </a:pPr>
              <a:t>‹#›</a:t>
            </a:fld>
            <a:endParaRPr lang="en-US" dirty="0"/>
          </a:p>
        </p:txBody>
      </p:sp>
      <p:sp>
        <p:nvSpPr>
          <p:cNvPr id="10" name="Title Placeholder 1">
            <a:extLst>
              <a:ext uri="{FF2B5EF4-FFF2-40B4-BE49-F238E27FC236}">
                <a16:creationId xmlns:a16="http://schemas.microsoft.com/office/drawing/2014/main" id="{385672B4-73ED-0645-AF4D-5916A1BEEC00}"/>
              </a:ext>
            </a:extLst>
          </p:cNvPr>
          <p:cNvSpPr>
            <a:spLocks noGrp="1"/>
          </p:cNvSpPr>
          <p:nvPr>
            <p:ph type="title" hasCustomPrompt="1"/>
          </p:nvPr>
        </p:nvSpPr>
        <p:spPr>
          <a:xfrm>
            <a:off x="468895" y="503475"/>
            <a:ext cx="11269308" cy="384721"/>
          </a:xfrm>
          <a:prstGeom prst="rect">
            <a:avLst/>
          </a:prstGeom>
        </p:spPr>
        <p:txBody>
          <a:bodyPr lIns="0" tIns="0" rIns="0" bIns="0" rtlCol="0">
            <a:spAutoFit/>
          </a:bodyPr>
          <a:lstStyle>
            <a:lvl1pPr>
              <a:lnSpc>
                <a:spcPts val="3000"/>
              </a:lnSpc>
              <a:defRPr sz="2800" cap="none" baseline="0"/>
            </a:lvl1pPr>
          </a:lstStyle>
          <a:p>
            <a:r>
              <a:rPr lang="it-IT" dirty="0"/>
              <a:t>Fare clic per modificare lo stile del titolo dello schema</a:t>
            </a:r>
            <a:endParaRPr lang="en-US" dirty="0"/>
          </a:p>
        </p:txBody>
      </p:sp>
    </p:spTree>
    <p:extLst>
      <p:ext uri="{BB962C8B-B14F-4D97-AF65-F5344CB8AC3E}">
        <p14:creationId xmlns:p14="http://schemas.microsoft.com/office/powerpoint/2010/main" val="37092070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extLst>
    <p:ext uri="{DCECCB84-F9BA-43D5-87BE-67443E8EF086}">
      <p15:sldGuideLst xmlns:p15="http://schemas.microsoft.com/office/powerpoint/2012/main">
        <p15:guide id="1" orient="horz" pos="3748"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sto+grafico piccolo">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8FFAF148-8C21-EB4F-9093-19ADD1A51882}"/>
              </a:ext>
            </a:extLst>
          </p:cNvPr>
          <p:cNvSpPr/>
          <p:nvPr userDrawn="1"/>
        </p:nvSpPr>
        <p:spPr>
          <a:xfrm>
            <a:off x="8081963" y="1557338"/>
            <a:ext cx="3653783" cy="4392612"/>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t-IT"/>
          </a:p>
        </p:txBody>
      </p:sp>
      <p:sp>
        <p:nvSpPr>
          <p:cNvPr id="3" name="Text Placeholder 2"/>
          <p:cNvSpPr>
            <a:spLocks noGrp="1"/>
          </p:cNvSpPr>
          <p:nvPr>
            <p:ph type="body" idx="1"/>
          </p:nvPr>
        </p:nvSpPr>
        <p:spPr>
          <a:xfrm>
            <a:off x="477519" y="1557338"/>
            <a:ext cx="7305513" cy="4392612"/>
          </a:xfrm>
        </p:spPr>
        <p:txBody>
          <a:bodyPr lIns="0" tIns="0" rIns="0" bIns="0" spcCol="360000">
            <a:noAutofit/>
          </a:bodyPr>
          <a:lstStyle>
            <a:lvl1pPr marL="0" indent="0">
              <a:buNone/>
              <a:defRPr sz="1800" b="0">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13" name="Text Placeholder 3">
            <a:extLst>
              <a:ext uri="{FF2B5EF4-FFF2-40B4-BE49-F238E27FC236}">
                <a16:creationId xmlns:a16="http://schemas.microsoft.com/office/drawing/2014/main" id="{8FE997AC-2DEF-4982-9219-0DE8E80C2C1D}"/>
              </a:ext>
            </a:extLst>
          </p:cNvPr>
          <p:cNvSpPr>
            <a:spLocks noGrp="1"/>
          </p:cNvSpPr>
          <p:nvPr>
            <p:ph type="body" sz="half" idx="11" hasCustomPrompt="1"/>
          </p:nvPr>
        </p:nvSpPr>
        <p:spPr>
          <a:xfrm>
            <a:off x="8162224" y="1696688"/>
            <a:ext cx="3492000" cy="457200"/>
          </a:xfrm>
        </p:spPr>
        <p:txBody>
          <a:bodyPr lIns="0" tIns="0" rIns="0" bIns="0">
            <a:noAutofit/>
          </a:bodyPr>
          <a:lstStyle>
            <a:lvl1pPr marL="0" indent="0" algn="ctr">
              <a:buNone/>
              <a:defRPr sz="1400">
                <a:solidFill>
                  <a:srgbClr val="CC2A2A"/>
                </a:solidFill>
                <a:latin typeface="Arial Narrow" panose="020B0606020202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dirty="0"/>
              <a:t>FARE CLIC PER MODIFICARE GLI STILI DEL TESTO</a:t>
            </a:r>
          </a:p>
        </p:txBody>
      </p:sp>
      <p:sp>
        <p:nvSpPr>
          <p:cNvPr id="14" name="Content Placeholder 3">
            <a:extLst>
              <a:ext uri="{FF2B5EF4-FFF2-40B4-BE49-F238E27FC236}">
                <a16:creationId xmlns:a16="http://schemas.microsoft.com/office/drawing/2014/main" id="{5014FC49-70B3-48C6-AAEA-1B6DEB762BE4}"/>
              </a:ext>
            </a:extLst>
          </p:cNvPr>
          <p:cNvSpPr>
            <a:spLocks noGrp="1"/>
          </p:cNvSpPr>
          <p:nvPr>
            <p:ph sz="half" idx="2"/>
          </p:nvPr>
        </p:nvSpPr>
        <p:spPr>
          <a:xfrm>
            <a:off x="8162222" y="2261938"/>
            <a:ext cx="3492000" cy="3600000"/>
          </a:xfrm>
        </p:spPr>
        <p:txBody>
          <a:bodyPr>
            <a:normAutofit/>
          </a:bodyPr>
          <a:lstStyle>
            <a:lvl1pPr marL="0" indent="0">
              <a:buFontTx/>
              <a:buNone/>
              <a:defRPr sz="1600">
                <a:solidFill>
                  <a:schemeClr val="tx1">
                    <a:lumMod val="75000"/>
                    <a:lumOff val="25000"/>
                  </a:schemeClr>
                </a:solidFill>
              </a:defRPr>
            </a:lvl1pPr>
            <a:lvl2pPr marL="324000" indent="0">
              <a:buFontTx/>
              <a:buNone/>
              <a:defRPr/>
            </a:lvl2pPr>
            <a:lvl3pPr marL="630000" indent="0">
              <a:buFontTx/>
              <a:buNone/>
              <a:defRPr/>
            </a:lvl3pPr>
            <a:lvl4pPr marL="1008000" indent="0">
              <a:buFontTx/>
              <a:buNone/>
              <a:defRPr/>
            </a:lvl4pPr>
            <a:lvl5pPr marL="1368000" indent="0">
              <a:buFontTx/>
              <a:buNone/>
              <a:defRPr/>
            </a:lvl5pPr>
          </a:lstStyle>
          <a:p>
            <a:pPr lvl="0"/>
            <a:r>
              <a:rPr lang="it-IT" dirty="0"/>
              <a:t>Fare clic per modificare gli stili del testo dello schema</a:t>
            </a:r>
          </a:p>
          <a:p>
            <a:pPr lvl="1"/>
            <a:endParaRPr lang="en-US" dirty="0"/>
          </a:p>
        </p:txBody>
      </p:sp>
      <p:sp>
        <p:nvSpPr>
          <p:cNvPr id="18" name="Rectangle 8">
            <a:extLst>
              <a:ext uri="{FF2B5EF4-FFF2-40B4-BE49-F238E27FC236}">
                <a16:creationId xmlns:a16="http://schemas.microsoft.com/office/drawing/2014/main" id="{BFF0EAD9-FB2A-4B10-AC7E-2867676F5114}"/>
              </a:ext>
            </a:extLst>
          </p:cNvPr>
          <p:cNvSpPr/>
          <p:nvPr userDrawn="1"/>
        </p:nvSpPr>
        <p:spPr>
          <a:xfrm>
            <a:off x="463550" y="1017025"/>
            <a:ext cx="3708400" cy="72000"/>
          </a:xfrm>
          <a:prstGeom prst="rect">
            <a:avLst/>
          </a:prstGeom>
          <a:solidFill>
            <a:srgbClr val="942639"/>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10">
            <a:extLst>
              <a:ext uri="{FF2B5EF4-FFF2-40B4-BE49-F238E27FC236}">
                <a16:creationId xmlns:a16="http://schemas.microsoft.com/office/drawing/2014/main" id="{4DE85F56-C820-4265-A4F2-F29B8154D702}"/>
              </a:ext>
            </a:extLst>
          </p:cNvPr>
          <p:cNvSpPr/>
          <p:nvPr userDrawn="1"/>
        </p:nvSpPr>
        <p:spPr>
          <a:xfrm>
            <a:off x="4251325" y="1017025"/>
            <a:ext cx="3706813" cy="72000"/>
          </a:xfrm>
          <a:prstGeom prst="rect">
            <a:avLst/>
          </a:prstGeom>
          <a:solidFill>
            <a:srgbClr val="CC2A2A">
              <a:alpha val="98824"/>
            </a:srgb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9">
            <a:extLst>
              <a:ext uri="{FF2B5EF4-FFF2-40B4-BE49-F238E27FC236}">
                <a16:creationId xmlns:a16="http://schemas.microsoft.com/office/drawing/2014/main" id="{6D6C4BEC-89CF-43B7-9CD5-49EE71B27928}"/>
              </a:ext>
            </a:extLst>
          </p:cNvPr>
          <p:cNvSpPr/>
          <p:nvPr userDrawn="1"/>
        </p:nvSpPr>
        <p:spPr>
          <a:xfrm>
            <a:off x="8037513" y="1017025"/>
            <a:ext cx="3708400" cy="72000"/>
          </a:xfrm>
          <a:prstGeom prst="rect">
            <a:avLst/>
          </a:prstGeom>
          <a:solidFill>
            <a:srgbClr val="7B7C7E"/>
          </a:solidFill>
          <a:ln>
            <a:noFill/>
          </a:ln>
          <a:effectLst/>
        </p:spPr>
        <p:style>
          <a:lnRef idx="1">
            <a:schemeClr val="accent1"/>
          </a:lnRef>
          <a:fillRef idx="3">
            <a:schemeClr val="accent1"/>
          </a:fillRef>
          <a:effectRef idx="2">
            <a:schemeClr val="accent1"/>
          </a:effectRef>
          <a:fontRef idx="minor">
            <a:schemeClr val="lt1"/>
          </a:fontRef>
        </p:style>
      </p:sp>
      <p:pic>
        <p:nvPicPr>
          <p:cNvPr id="21" name="Immagine 20">
            <a:extLst>
              <a:ext uri="{FF2B5EF4-FFF2-40B4-BE49-F238E27FC236}">
                <a16:creationId xmlns:a16="http://schemas.microsoft.com/office/drawing/2014/main" id="{665B96CC-8D49-494F-9C8A-BD85351377F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68242" y="6402657"/>
            <a:ext cx="840882" cy="24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Footer Placeholder 4">
            <a:extLst>
              <a:ext uri="{FF2B5EF4-FFF2-40B4-BE49-F238E27FC236}">
                <a16:creationId xmlns:a16="http://schemas.microsoft.com/office/drawing/2014/main" id="{C1DD249C-FFFA-4674-9CB5-ABEFDF504139}"/>
              </a:ext>
            </a:extLst>
          </p:cNvPr>
          <p:cNvSpPr>
            <a:spLocks noGrp="1"/>
          </p:cNvSpPr>
          <p:nvPr>
            <p:ph type="ftr" sz="quarter" idx="10"/>
          </p:nvPr>
        </p:nvSpPr>
        <p:spPr>
          <a:xfrm>
            <a:off x="898588" y="6394753"/>
            <a:ext cx="9644444" cy="259965"/>
          </a:xfrm>
          <a:prstGeom prst="rect">
            <a:avLst/>
          </a:prstGeom>
        </p:spPr>
        <p:txBody>
          <a:bodyPr vert="horz" lIns="0" tIns="0" rIns="0" bIns="0" rtlCol="0" anchor="b" anchorCtr="0"/>
          <a:lstStyle>
            <a:lvl1pPr algn="l" eaLnBrk="1" fontAlgn="auto" hangingPunct="1">
              <a:spcBef>
                <a:spcPts val="0"/>
              </a:spcBef>
              <a:spcAft>
                <a:spcPts val="0"/>
              </a:spcAft>
              <a:defRPr sz="900" cap="all" dirty="0">
                <a:solidFill>
                  <a:schemeClr val="tx1">
                    <a:lumMod val="65000"/>
                    <a:lumOff val="35000"/>
                  </a:schemeClr>
                </a:solidFill>
                <a:latin typeface="Arial" panose="020B0604020202020204" pitchFamily="34" charset="0"/>
                <a:cs typeface="Arial" panose="020B0604020202020204" pitchFamily="34" charset="0"/>
              </a:defRPr>
            </a:lvl1pPr>
          </a:lstStyle>
          <a:p>
            <a:pPr>
              <a:defRPr/>
            </a:pPr>
            <a:endParaRPr lang="en-US" dirty="0"/>
          </a:p>
        </p:txBody>
      </p:sp>
      <p:sp>
        <p:nvSpPr>
          <p:cNvPr id="24" name="Slide Number Placeholder 5">
            <a:extLst>
              <a:ext uri="{FF2B5EF4-FFF2-40B4-BE49-F238E27FC236}">
                <a16:creationId xmlns:a16="http://schemas.microsoft.com/office/drawing/2014/main" id="{48756CF5-11CA-40E9-BF7A-4F15C16E34DC}"/>
              </a:ext>
            </a:extLst>
          </p:cNvPr>
          <p:cNvSpPr>
            <a:spLocks noGrp="1"/>
          </p:cNvSpPr>
          <p:nvPr>
            <p:ph type="sldNum" sz="quarter" idx="12"/>
          </p:nvPr>
        </p:nvSpPr>
        <p:spPr>
          <a:xfrm>
            <a:off x="323469" y="6397225"/>
            <a:ext cx="501650" cy="365125"/>
          </a:xfrm>
          <a:prstGeom prst="rect">
            <a:avLst/>
          </a:prstGeom>
        </p:spPr>
        <p:txBody>
          <a:bodyPr vert="horz" lIns="91440" tIns="45720" rIns="91440" bIns="45720" rtlCol="0" anchor="ctr"/>
          <a:lstStyle>
            <a:lvl1pPr algn="ctr" eaLnBrk="1" fontAlgn="auto" hangingPunct="1">
              <a:spcBef>
                <a:spcPts val="0"/>
              </a:spcBef>
              <a:spcAft>
                <a:spcPts val="0"/>
              </a:spcAft>
              <a:defRPr sz="1200" b="1" smtClean="0">
                <a:solidFill>
                  <a:srgbClr val="C00000"/>
                </a:solidFill>
                <a:latin typeface="Arial" panose="020B0604020202020204" pitchFamily="34" charset="0"/>
                <a:cs typeface="Arial" panose="020B0604020202020204" pitchFamily="34" charset="0"/>
              </a:defRPr>
            </a:lvl1pPr>
          </a:lstStyle>
          <a:p>
            <a:pPr>
              <a:defRPr/>
            </a:pPr>
            <a:fld id="{48B4153A-D4C5-4CEF-8992-0D8815C829E3}" type="slidenum">
              <a:rPr lang="en-US" smtClean="0"/>
              <a:pPr>
                <a:defRPr/>
              </a:pPr>
              <a:t>‹#›</a:t>
            </a:fld>
            <a:endParaRPr lang="en-US" dirty="0"/>
          </a:p>
        </p:txBody>
      </p:sp>
      <p:sp>
        <p:nvSpPr>
          <p:cNvPr id="15" name="Title Placeholder 1">
            <a:extLst>
              <a:ext uri="{FF2B5EF4-FFF2-40B4-BE49-F238E27FC236}">
                <a16:creationId xmlns:a16="http://schemas.microsoft.com/office/drawing/2014/main" id="{385672B4-73ED-0645-AF4D-5916A1BEEC00}"/>
              </a:ext>
            </a:extLst>
          </p:cNvPr>
          <p:cNvSpPr>
            <a:spLocks noGrp="1"/>
          </p:cNvSpPr>
          <p:nvPr>
            <p:ph type="title" hasCustomPrompt="1"/>
          </p:nvPr>
        </p:nvSpPr>
        <p:spPr>
          <a:xfrm>
            <a:off x="468895" y="503475"/>
            <a:ext cx="11269308" cy="384721"/>
          </a:xfrm>
          <a:prstGeom prst="rect">
            <a:avLst/>
          </a:prstGeom>
        </p:spPr>
        <p:txBody>
          <a:bodyPr lIns="0" tIns="0" rIns="0" bIns="0" rtlCol="0">
            <a:spAutoFit/>
          </a:bodyPr>
          <a:lstStyle>
            <a:lvl1pPr>
              <a:lnSpc>
                <a:spcPts val="3000"/>
              </a:lnSpc>
              <a:defRPr sz="2800" cap="none" baseline="0"/>
            </a:lvl1pPr>
          </a:lstStyle>
          <a:p>
            <a:r>
              <a:rPr lang="it-IT" dirty="0"/>
              <a:t>Fare clic per modificare lo stile del titolo dello schema</a:t>
            </a:r>
            <a:endParaRPr lang="en-US" dirty="0"/>
          </a:p>
        </p:txBody>
      </p:sp>
    </p:spTree>
    <p:extLst>
      <p:ext uri="{BB962C8B-B14F-4D97-AF65-F5344CB8AC3E}">
        <p14:creationId xmlns:p14="http://schemas.microsoft.com/office/powerpoint/2010/main" val="30952171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extLst>
    <p:ext uri="{DCECCB84-F9BA-43D5-87BE-67443E8EF086}">
      <p15:sldGuideLst xmlns:p15="http://schemas.microsoft.com/office/powerpoint/2012/main">
        <p15:guide id="1" orient="horz" pos="3748"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sto piccolo+grafico">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8FFAF148-8C21-EB4F-9093-19ADD1A51882}"/>
              </a:ext>
            </a:extLst>
          </p:cNvPr>
          <p:cNvSpPr/>
          <p:nvPr userDrawn="1"/>
        </p:nvSpPr>
        <p:spPr>
          <a:xfrm>
            <a:off x="4251325" y="1557338"/>
            <a:ext cx="7485063" cy="4392612"/>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t-IT"/>
          </a:p>
        </p:txBody>
      </p:sp>
      <p:sp>
        <p:nvSpPr>
          <p:cNvPr id="3" name="Text Placeholder 2"/>
          <p:cNvSpPr>
            <a:spLocks noGrp="1"/>
          </p:cNvSpPr>
          <p:nvPr>
            <p:ph type="body" idx="1"/>
          </p:nvPr>
        </p:nvSpPr>
        <p:spPr>
          <a:xfrm>
            <a:off x="468895" y="1557338"/>
            <a:ext cx="3528947" cy="4392612"/>
          </a:xfrm>
        </p:spPr>
        <p:txBody>
          <a:bodyPr lIns="0" tIns="0" rIns="0" bIns="0" spcCol="360000">
            <a:noAutofit/>
          </a:bodyPr>
          <a:lstStyle>
            <a:lvl1pPr marL="0" indent="0">
              <a:buNone/>
              <a:defRPr sz="1800" b="0">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20" name="Text Placeholder 3">
            <a:extLst>
              <a:ext uri="{FF2B5EF4-FFF2-40B4-BE49-F238E27FC236}">
                <a16:creationId xmlns:a16="http://schemas.microsoft.com/office/drawing/2014/main" id="{10E25EF9-674A-4A68-B7E8-41ACE37CAFAA}"/>
              </a:ext>
            </a:extLst>
          </p:cNvPr>
          <p:cNvSpPr>
            <a:spLocks noGrp="1"/>
          </p:cNvSpPr>
          <p:nvPr>
            <p:ph type="body" sz="half" idx="11" hasCustomPrompt="1"/>
          </p:nvPr>
        </p:nvSpPr>
        <p:spPr>
          <a:xfrm>
            <a:off x="4366950" y="1679423"/>
            <a:ext cx="7253812" cy="457386"/>
          </a:xfrm>
        </p:spPr>
        <p:txBody>
          <a:bodyPr lIns="0" tIns="0" rIns="0" bIns="0">
            <a:normAutofit/>
          </a:bodyPr>
          <a:lstStyle>
            <a:lvl1pPr marL="0" indent="0" algn="ctr">
              <a:buNone/>
              <a:defRPr sz="1400">
                <a:solidFill>
                  <a:srgbClr val="CC2A2A"/>
                </a:solidFill>
                <a:latin typeface="Arial Narrow" panose="020B0606020202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dirty="0"/>
              <a:t>FARE CLIC PER MODIFICARE GLI STILI DEL TESTO</a:t>
            </a:r>
          </a:p>
        </p:txBody>
      </p:sp>
      <p:sp>
        <p:nvSpPr>
          <p:cNvPr id="21" name="Content Placeholder 3">
            <a:extLst>
              <a:ext uri="{FF2B5EF4-FFF2-40B4-BE49-F238E27FC236}">
                <a16:creationId xmlns:a16="http://schemas.microsoft.com/office/drawing/2014/main" id="{9BCFAF2C-DE26-450A-8C7B-A22A26FF4391}"/>
              </a:ext>
            </a:extLst>
          </p:cNvPr>
          <p:cNvSpPr>
            <a:spLocks noGrp="1"/>
          </p:cNvSpPr>
          <p:nvPr>
            <p:ph sz="half" idx="2"/>
          </p:nvPr>
        </p:nvSpPr>
        <p:spPr>
          <a:xfrm>
            <a:off x="4366949" y="2165685"/>
            <a:ext cx="7253813" cy="3704166"/>
          </a:xfrm>
        </p:spPr>
        <p:txBody>
          <a:bodyPr>
            <a:normAutofit/>
          </a:bodyPr>
          <a:lstStyle>
            <a:lvl1pPr marL="0" indent="0">
              <a:buFontTx/>
              <a:buNone/>
              <a:defRPr sz="1600">
                <a:solidFill>
                  <a:schemeClr val="tx1">
                    <a:lumMod val="75000"/>
                    <a:lumOff val="25000"/>
                  </a:schemeClr>
                </a:solidFill>
              </a:defRPr>
            </a:lvl1pPr>
            <a:lvl2pPr marL="324000" indent="0">
              <a:buFontTx/>
              <a:buNone/>
              <a:defRPr/>
            </a:lvl2pPr>
            <a:lvl3pPr marL="630000" indent="0">
              <a:buFontTx/>
              <a:buNone/>
              <a:defRPr/>
            </a:lvl3pPr>
            <a:lvl4pPr marL="1008000" indent="0">
              <a:buFontTx/>
              <a:buNone/>
              <a:defRPr/>
            </a:lvl4pPr>
            <a:lvl5pPr marL="1368000" indent="0">
              <a:buFontTx/>
              <a:buNone/>
              <a:defRPr/>
            </a:lvl5pPr>
          </a:lstStyle>
          <a:p>
            <a:pPr lvl="0"/>
            <a:r>
              <a:rPr lang="it-IT" dirty="0"/>
              <a:t>Fare clic per modificare gli stili del testo dello schema</a:t>
            </a:r>
          </a:p>
          <a:p>
            <a:pPr lvl="1"/>
            <a:endParaRPr lang="en-US" dirty="0"/>
          </a:p>
        </p:txBody>
      </p:sp>
      <p:sp>
        <p:nvSpPr>
          <p:cNvPr id="15" name="Rectangle 8">
            <a:extLst>
              <a:ext uri="{FF2B5EF4-FFF2-40B4-BE49-F238E27FC236}">
                <a16:creationId xmlns:a16="http://schemas.microsoft.com/office/drawing/2014/main" id="{D9D4E6DC-14B8-4843-AA1D-57AA39AE5B3E}"/>
              </a:ext>
            </a:extLst>
          </p:cNvPr>
          <p:cNvSpPr/>
          <p:nvPr userDrawn="1"/>
        </p:nvSpPr>
        <p:spPr>
          <a:xfrm>
            <a:off x="463550" y="1017025"/>
            <a:ext cx="3708400" cy="72000"/>
          </a:xfrm>
          <a:prstGeom prst="rect">
            <a:avLst/>
          </a:prstGeom>
          <a:solidFill>
            <a:srgbClr val="942639"/>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0">
            <a:extLst>
              <a:ext uri="{FF2B5EF4-FFF2-40B4-BE49-F238E27FC236}">
                <a16:creationId xmlns:a16="http://schemas.microsoft.com/office/drawing/2014/main" id="{91CC3821-0B1E-41AB-852F-4CB74E2EA3CC}"/>
              </a:ext>
            </a:extLst>
          </p:cNvPr>
          <p:cNvSpPr/>
          <p:nvPr userDrawn="1"/>
        </p:nvSpPr>
        <p:spPr>
          <a:xfrm>
            <a:off x="4251325" y="1017025"/>
            <a:ext cx="3706813" cy="72000"/>
          </a:xfrm>
          <a:prstGeom prst="rect">
            <a:avLst/>
          </a:prstGeom>
          <a:solidFill>
            <a:srgbClr val="CC2A2A">
              <a:alpha val="98824"/>
            </a:srgb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9">
            <a:extLst>
              <a:ext uri="{FF2B5EF4-FFF2-40B4-BE49-F238E27FC236}">
                <a16:creationId xmlns:a16="http://schemas.microsoft.com/office/drawing/2014/main" id="{75FDA81B-88AF-4AF4-8B43-18134CE8E446}"/>
              </a:ext>
            </a:extLst>
          </p:cNvPr>
          <p:cNvSpPr/>
          <p:nvPr userDrawn="1"/>
        </p:nvSpPr>
        <p:spPr>
          <a:xfrm>
            <a:off x="8037513" y="1017025"/>
            <a:ext cx="3708400" cy="72000"/>
          </a:xfrm>
          <a:prstGeom prst="rect">
            <a:avLst/>
          </a:prstGeom>
          <a:solidFill>
            <a:srgbClr val="7B7C7E"/>
          </a:solidFill>
          <a:ln>
            <a:noFill/>
          </a:ln>
          <a:effectLst/>
        </p:spPr>
        <p:style>
          <a:lnRef idx="1">
            <a:schemeClr val="accent1"/>
          </a:lnRef>
          <a:fillRef idx="3">
            <a:schemeClr val="accent1"/>
          </a:fillRef>
          <a:effectRef idx="2">
            <a:schemeClr val="accent1"/>
          </a:effectRef>
          <a:fontRef idx="minor">
            <a:schemeClr val="lt1"/>
          </a:fontRef>
        </p:style>
      </p:sp>
      <p:pic>
        <p:nvPicPr>
          <p:cNvPr id="18" name="Immagine 17">
            <a:extLst>
              <a:ext uri="{FF2B5EF4-FFF2-40B4-BE49-F238E27FC236}">
                <a16:creationId xmlns:a16="http://schemas.microsoft.com/office/drawing/2014/main" id="{A12972DC-41D2-4C0E-AD61-A73383B8214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68242" y="6402657"/>
            <a:ext cx="840882" cy="24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Footer Placeholder 4">
            <a:extLst>
              <a:ext uri="{FF2B5EF4-FFF2-40B4-BE49-F238E27FC236}">
                <a16:creationId xmlns:a16="http://schemas.microsoft.com/office/drawing/2014/main" id="{51A03A1C-8D78-4F26-8F73-B711C52ED0D9}"/>
              </a:ext>
            </a:extLst>
          </p:cNvPr>
          <p:cNvSpPr>
            <a:spLocks noGrp="1"/>
          </p:cNvSpPr>
          <p:nvPr>
            <p:ph type="ftr" sz="quarter" idx="10"/>
          </p:nvPr>
        </p:nvSpPr>
        <p:spPr>
          <a:xfrm>
            <a:off x="898588" y="6394753"/>
            <a:ext cx="9644444" cy="259965"/>
          </a:xfrm>
          <a:prstGeom prst="rect">
            <a:avLst/>
          </a:prstGeom>
        </p:spPr>
        <p:txBody>
          <a:bodyPr vert="horz" lIns="0" tIns="0" rIns="0" bIns="0" rtlCol="0" anchor="b" anchorCtr="0"/>
          <a:lstStyle>
            <a:lvl1pPr algn="l" eaLnBrk="1" fontAlgn="auto" hangingPunct="1">
              <a:spcBef>
                <a:spcPts val="0"/>
              </a:spcBef>
              <a:spcAft>
                <a:spcPts val="0"/>
              </a:spcAft>
              <a:defRPr sz="900" cap="all" dirty="0">
                <a:solidFill>
                  <a:schemeClr val="tx1">
                    <a:lumMod val="65000"/>
                    <a:lumOff val="35000"/>
                  </a:schemeClr>
                </a:solidFill>
                <a:latin typeface="Arial" panose="020B0604020202020204" pitchFamily="34" charset="0"/>
                <a:cs typeface="Arial" panose="020B0604020202020204" pitchFamily="34" charset="0"/>
              </a:defRPr>
            </a:lvl1pPr>
          </a:lstStyle>
          <a:p>
            <a:pPr>
              <a:defRPr/>
            </a:pPr>
            <a:endParaRPr lang="en-US" dirty="0"/>
          </a:p>
        </p:txBody>
      </p:sp>
      <p:sp>
        <p:nvSpPr>
          <p:cNvPr id="24" name="Slide Number Placeholder 5">
            <a:extLst>
              <a:ext uri="{FF2B5EF4-FFF2-40B4-BE49-F238E27FC236}">
                <a16:creationId xmlns:a16="http://schemas.microsoft.com/office/drawing/2014/main" id="{6C03E07E-3B47-479C-ADF1-A58628B5A275}"/>
              </a:ext>
            </a:extLst>
          </p:cNvPr>
          <p:cNvSpPr>
            <a:spLocks noGrp="1"/>
          </p:cNvSpPr>
          <p:nvPr>
            <p:ph type="sldNum" sz="quarter" idx="12"/>
          </p:nvPr>
        </p:nvSpPr>
        <p:spPr>
          <a:xfrm>
            <a:off x="323469" y="6397225"/>
            <a:ext cx="501650" cy="365125"/>
          </a:xfrm>
          <a:prstGeom prst="rect">
            <a:avLst/>
          </a:prstGeom>
        </p:spPr>
        <p:txBody>
          <a:bodyPr vert="horz" lIns="91440" tIns="45720" rIns="91440" bIns="45720" rtlCol="0" anchor="ctr"/>
          <a:lstStyle>
            <a:lvl1pPr algn="ctr" eaLnBrk="1" fontAlgn="auto" hangingPunct="1">
              <a:spcBef>
                <a:spcPts val="0"/>
              </a:spcBef>
              <a:spcAft>
                <a:spcPts val="0"/>
              </a:spcAft>
              <a:defRPr sz="1200" b="1" smtClean="0">
                <a:solidFill>
                  <a:srgbClr val="C00000"/>
                </a:solidFill>
                <a:latin typeface="Arial" panose="020B0604020202020204" pitchFamily="34" charset="0"/>
                <a:cs typeface="Arial" panose="020B0604020202020204" pitchFamily="34" charset="0"/>
              </a:defRPr>
            </a:lvl1pPr>
          </a:lstStyle>
          <a:p>
            <a:pPr>
              <a:defRPr/>
            </a:pPr>
            <a:fld id="{48B4153A-D4C5-4CEF-8992-0D8815C829E3}" type="slidenum">
              <a:rPr lang="en-US" smtClean="0"/>
              <a:pPr>
                <a:defRPr/>
              </a:pPr>
              <a:t>‹#›</a:t>
            </a:fld>
            <a:endParaRPr lang="en-US" dirty="0"/>
          </a:p>
        </p:txBody>
      </p:sp>
      <p:sp>
        <p:nvSpPr>
          <p:cNvPr id="13" name="Title Placeholder 1">
            <a:extLst>
              <a:ext uri="{FF2B5EF4-FFF2-40B4-BE49-F238E27FC236}">
                <a16:creationId xmlns:a16="http://schemas.microsoft.com/office/drawing/2014/main" id="{385672B4-73ED-0645-AF4D-5916A1BEEC00}"/>
              </a:ext>
            </a:extLst>
          </p:cNvPr>
          <p:cNvSpPr>
            <a:spLocks noGrp="1"/>
          </p:cNvSpPr>
          <p:nvPr>
            <p:ph type="title" hasCustomPrompt="1"/>
          </p:nvPr>
        </p:nvSpPr>
        <p:spPr>
          <a:xfrm>
            <a:off x="468895" y="503475"/>
            <a:ext cx="11269308" cy="384721"/>
          </a:xfrm>
          <a:prstGeom prst="rect">
            <a:avLst/>
          </a:prstGeom>
        </p:spPr>
        <p:txBody>
          <a:bodyPr lIns="0" tIns="0" rIns="0" bIns="0" rtlCol="0">
            <a:spAutoFit/>
          </a:bodyPr>
          <a:lstStyle>
            <a:lvl1pPr>
              <a:lnSpc>
                <a:spcPts val="3000"/>
              </a:lnSpc>
              <a:defRPr sz="2800" cap="none" baseline="0"/>
            </a:lvl1pPr>
          </a:lstStyle>
          <a:p>
            <a:r>
              <a:rPr lang="it-IT" dirty="0"/>
              <a:t>Fare clic per modificare lo stile del titolo dello schema</a:t>
            </a:r>
            <a:endParaRPr lang="en-US" dirty="0"/>
          </a:p>
        </p:txBody>
      </p:sp>
    </p:spTree>
    <p:extLst>
      <p:ext uri="{BB962C8B-B14F-4D97-AF65-F5344CB8AC3E}">
        <p14:creationId xmlns:p14="http://schemas.microsoft.com/office/powerpoint/2010/main" val="17440569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extLst>
    <p:ext uri="{DCECCB84-F9BA-43D5-87BE-67443E8EF086}">
      <p15:sldGuideLst xmlns:p15="http://schemas.microsoft.com/office/powerpoint/2012/main">
        <p15:guide id="1" orient="horz" pos="3748"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fico + colonna libera a destra">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8FFAF148-8C21-EB4F-9093-19ADD1A51882}"/>
              </a:ext>
            </a:extLst>
          </p:cNvPr>
          <p:cNvSpPr/>
          <p:nvPr userDrawn="1"/>
        </p:nvSpPr>
        <p:spPr>
          <a:xfrm>
            <a:off x="473075" y="1557338"/>
            <a:ext cx="7485063" cy="4392612"/>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t-IT"/>
          </a:p>
        </p:txBody>
      </p:sp>
      <p:sp>
        <p:nvSpPr>
          <p:cNvPr id="3" name="Text Placeholder 2"/>
          <p:cNvSpPr>
            <a:spLocks noGrp="1"/>
          </p:cNvSpPr>
          <p:nvPr>
            <p:ph type="body" idx="1"/>
          </p:nvPr>
        </p:nvSpPr>
        <p:spPr>
          <a:xfrm>
            <a:off x="8207439" y="1560749"/>
            <a:ext cx="3528947" cy="4392612"/>
          </a:xfrm>
        </p:spPr>
        <p:txBody>
          <a:bodyPr lIns="0" tIns="0" rIns="0" bIns="0" spcCol="360000">
            <a:noAutofit/>
          </a:bodyPr>
          <a:lstStyle>
            <a:lvl1pPr marL="0" indent="0">
              <a:buNone/>
              <a:defRPr sz="1800" b="0">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20" name="Text Placeholder 3">
            <a:extLst>
              <a:ext uri="{FF2B5EF4-FFF2-40B4-BE49-F238E27FC236}">
                <a16:creationId xmlns:a16="http://schemas.microsoft.com/office/drawing/2014/main" id="{10E25EF9-674A-4A68-B7E8-41ACE37CAFAA}"/>
              </a:ext>
            </a:extLst>
          </p:cNvPr>
          <p:cNvSpPr>
            <a:spLocks noGrp="1"/>
          </p:cNvSpPr>
          <p:nvPr>
            <p:ph type="body" sz="half" idx="11" hasCustomPrompt="1"/>
          </p:nvPr>
        </p:nvSpPr>
        <p:spPr>
          <a:xfrm>
            <a:off x="588700" y="1679423"/>
            <a:ext cx="7253812" cy="457386"/>
          </a:xfrm>
        </p:spPr>
        <p:txBody>
          <a:bodyPr lIns="0" tIns="0" rIns="0" bIns="0">
            <a:normAutofit/>
          </a:bodyPr>
          <a:lstStyle>
            <a:lvl1pPr marL="0" indent="0" algn="ctr">
              <a:buNone/>
              <a:defRPr sz="1400">
                <a:solidFill>
                  <a:srgbClr val="CC2A2A"/>
                </a:solidFill>
                <a:latin typeface="Arial Narrow" panose="020B0606020202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dirty="0"/>
              <a:t>FARE CLIC PER MODIFICARE GLI STILI DEL TESTO</a:t>
            </a:r>
          </a:p>
        </p:txBody>
      </p:sp>
      <p:sp>
        <p:nvSpPr>
          <p:cNvPr id="21" name="Content Placeholder 3">
            <a:extLst>
              <a:ext uri="{FF2B5EF4-FFF2-40B4-BE49-F238E27FC236}">
                <a16:creationId xmlns:a16="http://schemas.microsoft.com/office/drawing/2014/main" id="{9BCFAF2C-DE26-450A-8C7B-A22A26FF4391}"/>
              </a:ext>
            </a:extLst>
          </p:cNvPr>
          <p:cNvSpPr>
            <a:spLocks noGrp="1"/>
          </p:cNvSpPr>
          <p:nvPr>
            <p:ph sz="half" idx="2"/>
          </p:nvPr>
        </p:nvSpPr>
        <p:spPr>
          <a:xfrm>
            <a:off x="588699" y="2165685"/>
            <a:ext cx="7253813" cy="3704166"/>
          </a:xfrm>
        </p:spPr>
        <p:txBody>
          <a:bodyPr>
            <a:normAutofit/>
          </a:bodyPr>
          <a:lstStyle>
            <a:lvl1pPr marL="0" indent="0">
              <a:buFontTx/>
              <a:buNone/>
              <a:defRPr sz="1600">
                <a:solidFill>
                  <a:schemeClr val="tx1">
                    <a:lumMod val="75000"/>
                    <a:lumOff val="25000"/>
                  </a:schemeClr>
                </a:solidFill>
              </a:defRPr>
            </a:lvl1pPr>
            <a:lvl2pPr marL="324000" indent="0">
              <a:buFontTx/>
              <a:buNone/>
              <a:defRPr/>
            </a:lvl2pPr>
            <a:lvl3pPr marL="630000" indent="0">
              <a:buFontTx/>
              <a:buNone/>
              <a:defRPr/>
            </a:lvl3pPr>
            <a:lvl4pPr marL="1008000" indent="0">
              <a:buFontTx/>
              <a:buNone/>
              <a:defRPr/>
            </a:lvl4pPr>
            <a:lvl5pPr marL="1368000" indent="0">
              <a:buFontTx/>
              <a:buNone/>
              <a:defRPr/>
            </a:lvl5pPr>
          </a:lstStyle>
          <a:p>
            <a:pPr lvl="0"/>
            <a:r>
              <a:rPr lang="it-IT" dirty="0"/>
              <a:t>Fare clic per modificare gli stili del testo dello schema</a:t>
            </a:r>
          </a:p>
          <a:p>
            <a:pPr lvl="1"/>
            <a:endParaRPr lang="en-US" dirty="0"/>
          </a:p>
        </p:txBody>
      </p:sp>
      <p:sp>
        <p:nvSpPr>
          <p:cNvPr id="15" name="Rectangle 8">
            <a:extLst>
              <a:ext uri="{FF2B5EF4-FFF2-40B4-BE49-F238E27FC236}">
                <a16:creationId xmlns:a16="http://schemas.microsoft.com/office/drawing/2014/main" id="{D9D4E6DC-14B8-4843-AA1D-57AA39AE5B3E}"/>
              </a:ext>
            </a:extLst>
          </p:cNvPr>
          <p:cNvSpPr/>
          <p:nvPr userDrawn="1"/>
        </p:nvSpPr>
        <p:spPr>
          <a:xfrm>
            <a:off x="463550" y="1017025"/>
            <a:ext cx="3708400" cy="72000"/>
          </a:xfrm>
          <a:prstGeom prst="rect">
            <a:avLst/>
          </a:prstGeom>
          <a:solidFill>
            <a:srgbClr val="942639"/>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0">
            <a:extLst>
              <a:ext uri="{FF2B5EF4-FFF2-40B4-BE49-F238E27FC236}">
                <a16:creationId xmlns:a16="http://schemas.microsoft.com/office/drawing/2014/main" id="{91CC3821-0B1E-41AB-852F-4CB74E2EA3CC}"/>
              </a:ext>
            </a:extLst>
          </p:cNvPr>
          <p:cNvSpPr/>
          <p:nvPr userDrawn="1"/>
        </p:nvSpPr>
        <p:spPr>
          <a:xfrm>
            <a:off x="4251325" y="1017025"/>
            <a:ext cx="3706813" cy="72000"/>
          </a:xfrm>
          <a:prstGeom prst="rect">
            <a:avLst/>
          </a:prstGeom>
          <a:solidFill>
            <a:srgbClr val="CC2A2A">
              <a:alpha val="98824"/>
            </a:srgb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9">
            <a:extLst>
              <a:ext uri="{FF2B5EF4-FFF2-40B4-BE49-F238E27FC236}">
                <a16:creationId xmlns:a16="http://schemas.microsoft.com/office/drawing/2014/main" id="{75FDA81B-88AF-4AF4-8B43-18134CE8E446}"/>
              </a:ext>
            </a:extLst>
          </p:cNvPr>
          <p:cNvSpPr/>
          <p:nvPr userDrawn="1"/>
        </p:nvSpPr>
        <p:spPr>
          <a:xfrm>
            <a:off x="8037513" y="1017025"/>
            <a:ext cx="3708400" cy="72000"/>
          </a:xfrm>
          <a:prstGeom prst="rect">
            <a:avLst/>
          </a:prstGeom>
          <a:solidFill>
            <a:srgbClr val="7B7C7E"/>
          </a:solidFill>
          <a:ln>
            <a:noFill/>
          </a:ln>
          <a:effectLst/>
        </p:spPr>
        <p:style>
          <a:lnRef idx="1">
            <a:schemeClr val="accent1"/>
          </a:lnRef>
          <a:fillRef idx="3">
            <a:schemeClr val="accent1"/>
          </a:fillRef>
          <a:effectRef idx="2">
            <a:schemeClr val="accent1"/>
          </a:effectRef>
          <a:fontRef idx="minor">
            <a:schemeClr val="lt1"/>
          </a:fontRef>
        </p:style>
      </p:sp>
      <p:pic>
        <p:nvPicPr>
          <p:cNvPr id="18" name="Immagine 17">
            <a:extLst>
              <a:ext uri="{FF2B5EF4-FFF2-40B4-BE49-F238E27FC236}">
                <a16:creationId xmlns:a16="http://schemas.microsoft.com/office/drawing/2014/main" id="{A12972DC-41D2-4C0E-AD61-A73383B8214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68242" y="6402657"/>
            <a:ext cx="840882" cy="24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Footer Placeholder 4">
            <a:extLst>
              <a:ext uri="{FF2B5EF4-FFF2-40B4-BE49-F238E27FC236}">
                <a16:creationId xmlns:a16="http://schemas.microsoft.com/office/drawing/2014/main" id="{51A03A1C-8D78-4F26-8F73-B711C52ED0D9}"/>
              </a:ext>
            </a:extLst>
          </p:cNvPr>
          <p:cNvSpPr>
            <a:spLocks noGrp="1"/>
          </p:cNvSpPr>
          <p:nvPr>
            <p:ph type="ftr" sz="quarter" idx="10"/>
          </p:nvPr>
        </p:nvSpPr>
        <p:spPr>
          <a:xfrm>
            <a:off x="898588" y="6394753"/>
            <a:ext cx="9644444" cy="259965"/>
          </a:xfrm>
          <a:prstGeom prst="rect">
            <a:avLst/>
          </a:prstGeom>
        </p:spPr>
        <p:txBody>
          <a:bodyPr vert="horz" lIns="0" tIns="0" rIns="0" bIns="0" rtlCol="0" anchor="b" anchorCtr="0"/>
          <a:lstStyle>
            <a:lvl1pPr algn="l" eaLnBrk="1" fontAlgn="auto" hangingPunct="1">
              <a:spcBef>
                <a:spcPts val="0"/>
              </a:spcBef>
              <a:spcAft>
                <a:spcPts val="0"/>
              </a:spcAft>
              <a:defRPr sz="900" cap="all" dirty="0">
                <a:solidFill>
                  <a:schemeClr val="tx1">
                    <a:lumMod val="65000"/>
                    <a:lumOff val="35000"/>
                  </a:schemeClr>
                </a:solidFill>
                <a:latin typeface="Arial" panose="020B0604020202020204" pitchFamily="34" charset="0"/>
                <a:cs typeface="Arial" panose="020B0604020202020204" pitchFamily="34" charset="0"/>
              </a:defRPr>
            </a:lvl1pPr>
          </a:lstStyle>
          <a:p>
            <a:pPr>
              <a:defRPr/>
            </a:pPr>
            <a:endParaRPr lang="en-US" dirty="0"/>
          </a:p>
        </p:txBody>
      </p:sp>
      <p:sp>
        <p:nvSpPr>
          <p:cNvPr id="13" name="Slide Number Placeholder 5">
            <a:extLst>
              <a:ext uri="{FF2B5EF4-FFF2-40B4-BE49-F238E27FC236}">
                <a16:creationId xmlns:a16="http://schemas.microsoft.com/office/drawing/2014/main" id="{FB3668A3-50F9-4865-BCB1-15BD808B594F}"/>
              </a:ext>
            </a:extLst>
          </p:cNvPr>
          <p:cNvSpPr>
            <a:spLocks noGrp="1"/>
          </p:cNvSpPr>
          <p:nvPr>
            <p:ph type="sldNum" sz="quarter" idx="12"/>
          </p:nvPr>
        </p:nvSpPr>
        <p:spPr>
          <a:xfrm>
            <a:off x="323469" y="6397225"/>
            <a:ext cx="501650" cy="365125"/>
          </a:xfrm>
          <a:prstGeom prst="rect">
            <a:avLst/>
          </a:prstGeom>
        </p:spPr>
        <p:txBody>
          <a:bodyPr vert="horz" lIns="91440" tIns="45720" rIns="91440" bIns="45720" rtlCol="0" anchor="ctr"/>
          <a:lstStyle>
            <a:lvl1pPr algn="ctr" eaLnBrk="1" fontAlgn="auto" hangingPunct="1">
              <a:spcBef>
                <a:spcPts val="0"/>
              </a:spcBef>
              <a:spcAft>
                <a:spcPts val="0"/>
              </a:spcAft>
              <a:defRPr sz="1200" b="1" smtClean="0">
                <a:solidFill>
                  <a:srgbClr val="C00000"/>
                </a:solidFill>
                <a:latin typeface="Arial" panose="020B0604020202020204" pitchFamily="34" charset="0"/>
                <a:cs typeface="Arial" panose="020B0604020202020204" pitchFamily="34" charset="0"/>
              </a:defRPr>
            </a:lvl1pPr>
          </a:lstStyle>
          <a:p>
            <a:pPr>
              <a:defRPr/>
            </a:pPr>
            <a:fld id="{48B4153A-D4C5-4CEF-8992-0D8815C829E3}" type="slidenum">
              <a:rPr lang="en-US" smtClean="0"/>
              <a:pPr>
                <a:defRPr/>
              </a:pPr>
              <a:t>‹#›</a:t>
            </a:fld>
            <a:endParaRPr lang="en-US" dirty="0"/>
          </a:p>
        </p:txBody>
      </p:sp>
      <p:sp>
        <p:nvSpPr>
          <p:cNvPr id="22" name="Title Placeholder 1">
            <a:extLst>
              <a:ext uri="{FF2B5EF4-FFF2-40B4-BE49-F238E27FC236}">
                <a16:creationId xmlns:a16="http://schemas.microsoft.com/office/drawing/2014/main" id="{385672B4-73ED-0645-AF4D-5916A1BEEC00}"/>
              </a:ext>
            </a:extLst>
          </p:cNvPr>
          <p:cNvSpPr>
            <a:spLocks noGrp="1"/>
          </p:cNvSpPr>
          <p:nvPr>
            <p:ph type="title" hasCustomPrompt="1"/>
          </p:nvPr>
        </p:nvSpPr>
        <p:spPr>
          <a:xfrm>
            <a:off x="468895" y="503475"/>
            <a:ext cx="11269308" cy="384721"/>
          </a:xfrm>
          <a:prstGeom prst="rect">
            <a:avLst/>
          </a:prstGeom>
        </p:spPr>
        <p:txBody>
          <a:bodyPr lIns="0" tIns="0" rIns="0" bIns="0" rtlCol="0">
            <a:spAutoFit/>
          </a:bodyPr>
          <a:lstStyle>
            <a:lvl1pPr>
              <a:lnSpc>
                <a:spcPts val="3000"/>
              </a:lnSpc>
              <a:defRPr sz="2800" cap="none" baseline="0"/>
            </a:lvl1pPr>
          </a:lstStyle>
          <a:p>
            <a:r>
              <a:rPr lang="it-IT" dirty="0"/>
              <a:t>Fare clic per modificare lo stile del titolo dello schema</a:t>
            </a:r>
            <a:endParaRPr lang="en-US" dirty="0"/>
          </a:p>
        </p:txBody>
      </p:sp>
    </p:spTree>
    <p:extLst>
      <p:ext uri="{BB962C8B-B14F-4D97-AF65-F5344CB8AC3E}">
        <p14:creationId xmlns:p14="http://schemas.microsoft.com/office/powerpoint/2010/main" val="33757046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extLst>
    <p:ext uri="{DCECCB84-F9BA-43D5-87BE-67443E8EF086}">
      <p15:sldGuideLst xmlns:p15="http://schemas.microsoft.com/office/powerpoint/2012/main">
        <p15:guide id="1" orient="horz" pos="3748"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metà testo+metà grafico">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8FFAF148-8C21-EB4F-9093-19ADD1A51882}"/>
              </a:ext>
            </a:extLst>
          </p:cNvPr>
          <p:cNvSpPr/>
          <p:nvPr userDrawn="1"/>
        </p:nvSpPr>
        <p:spPr>
          <a:xfrm>
            <a:off x="6256216" y="1557338"/>
            <a:ext cx="5472000" cy="4392612"/>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t-IT"/>
          </a:p>
        </p:txBody>
      </p:sp>
      <p:sp>
        <p:nvSpPr>
          <p:cNvPr id="3" name="Text Placeholder 2"/>
          <p:cNvSpPr>
            <a:spLocks noGrp="1"/>
          </p:cNvSpPr>
          <p:nvPr>
            <p:ph type="body" idx="1"/>
          </p:nvPr>
        </p:nvSpPr>
        <p:spPr>
          <a:xfrm>
            <a:off x="463786" y="1557338"/>
            <a:ext cx="5472000" cy="4392612"/>
          </a:xfrm>
        </p:spPr>
        <p:txBody>
          <a:bodyPr lIns="0" tIns="0" rIns="0" bIns="0" spcCol="360000">
            <a:noAutofit/>
          </a:bodyPr>
          <a:lstStyle>
            <a:lvl1pPr marL="0" indent="0">
              <a:buNone/>
              <a:defRPr sz="1800" b="0">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20" name="Text Placeholder 3">
            <a:extLst>
              <a:ext uri="{FF2B5EF4-FFF2-40B4-BE49-F238E27FC236}">
                <a16:creationId xmlns:a16="http://schemas.microsoft.com/office/drawing/2014/main" id="{1BE1843A-CB5F-4920-B032-23C22AAE931F}"/>
              </a:ext>
            </a:extLst>
          </p:cNvPr>
          <p:cNvSpPr>
            <a:spLocks noGrp="1"/>
          </p:cNvSpPr>
          <p:nvPr>
            <p:ph type="body" sz="half" idx="11" hasCustomPrompt="1"/>
          </p:nvPr>
        </p:nvSpPr>
        <p:spPr>
          <a:xfrm>
            <a:off x="6376432" y="1684420"/>
            <a:ext cx="5231635" cy="457200"/>
          </a:xfrm>
        </p:spPr>
        <p:txBody>
          <a:bodyPr lIns="0" tIns="0" rIns="0" bIns="0">
            <a:normAutofit/>
          </a:bodyPr>
          <a:lstStyle>
            <a:lvl1pPr marL="0" indent="0" algn="ctr">
              <a:buNone/>
              <a:defRPr sz="1400">
                <a:solidFill>
                  <a:srgbClr val="CC2A2A"/>
                </a:solidFill>
                <a:latin typeface="Arial Narrow" panose="020B0606020202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dirty="0"/>
              <a:t>FARE CLIC PER MODIFICARE GLI STILI DEL TESTO DELLO SCHEMA</a:t>
            </a:r>
          </a:p>
        </p:txBody>
      </p:sp>
      <p:sp>
        <p:nvSpPr>
          <p:cNvPr id="21" name="Content Placeholder 3">
            <a:extLst>
              <a:ext uri="{FF2B5EF4-FFF2-40B4-BE49-F238E27FC236}">
                <a16:creationId xmlns:a16="http://schemas.microsoft.com/office/drawing/2014/main" id="{22E57A97-B19C-4884-84CD-94CF8F6244FF}"/>
              </a:ext>
            </a:extLst>
          </p:cNvPr>
          <p:cNvSpPr>
            <a:spLocks noGrp="1"/>
          </p:cNvSpPr>
          <p:nvPr>
            <p:ph sz="half" idx="2"/>
          </p:nvPr>
        </p:nvSpPr>
        <p:spPr>
          <a:xfrm>
            <a:off x="6376432" y="2220577"/>
            <a:ext cx="5231636" cy="3620398"/>
          </a:xfrm>
        </p:spPr>
        <p:txBody>
          <a:bodyPr>
            <a:normAutofit/>
          </a:bodyPr>
          <a:lstStyle>
            <a:lvl1pPr marL="0" indent="0">
              <a:buFontTx/>
              <a:buNone/>
              <a:defRPr sz="1600">
                <a:solidFill>
                  <a:schemeClr val="tx1">
                    <a:lumMod val="75000"/>
                    <a:lumOff val="25000"/>
                  </a:schemeClr>
                </a:solidFill>
              </a:defRPr>
            </a:lvl1pPr>
            <a:lvl2pPr marL="324000" indent="0">
              <a:buFontTx/>
              <a:buNone/>
              <a:defRPr/>
            </a:lvl2pPr>
            <a:lvl3pPr marL="630000" indent="0">
              <a:buFontTx/>
              <a:buNone/>
              <a:defRPr/>
            </a:lvl3pPr>
            <a:lvl4pPr marL="1008000" indent="0">
              <a:buFontTx/>
              <a:buNone/>
              <a:defRPr/>
            </a:lvl4pPr>
            <a:lvl5pPr marL="1368000" indent="0">
              <a:buFontTx/>
              <a:buNone/>
              <a:defRPr/>
            </a:lvl5pPr>
          </a:lstStyle>
          <a:p>
            <a:pPr lvl="0"/>
            <a:r>
              <a:rPr lang="it-IT" dirty="0"/>
              <a:t>Fare clic per modificare gli stili del testo dello schema</a:t>
            </a:r>
          </a:p>
          <a:p>
            <a:pPr lvl="1"/>
            <a:endParaRPr lang="en-US" dirty="0"/>
          </a:p>
        </p:txBody>
      </p:sp>
      <p:sp>
        <p:nvSpPr>
          <p:cNvPr id="15" name="Rectangle 8">
            <a:extLst>
              <a:ext uri="{FF2B5EF4-FFF2-40B4-BE49-F238E27FC236}">
                <a16:creationId xmlns:a16="http://schemas.microsoft.com/office/drawing/2014/main" id="{EBDED907-CBCE-4C48-8974-1732296AB56B}"/>
              </a:ext>
            </a:extLst>
          </p:cNvPr>
          <p:cNvSpPr/>
          <p:nvPr userDrawn="1"/>
        </p:nvSpPr>
        <p:spPr>
          <a:xfrm>
            <a:off x="463550" y="1017025"/>
            <a:ext cx="3708400" cy="72000"/>
          </a:xfrm>
          <a:prstGeom prst="rect">
            <a:avLst/>
          </a:prstGeom>
          <a:solidFill>
            <a:srgbClr val="942639"/>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0">
            <a:extLst>
              <a:ext uri="{FF2B5EF4-FFF2-40B4-BE49-F238E27FC236}">
                <a16:creationId xmlns:a16="http://schemas.microsoft.com/office/drawing/2014/main" id="{F1D4BD23-7064-4A1A-B3B8-22936DC971AB}"/>
              </a:ext>
            </a:extLst>
          </p:cNvPr>
          <p:cNvSpPr/>
          <p:nvPr userDrawn="1"/>
        </p:nvSpPr>
        <p:spPr>
          <a:xfrm>
            <a:off x="4251325" y="1017025"/>
            <a:ext cx="3706813" cy="72000"/>
          </a:xfrm>
          <a:prstGeom prst="rect">
            <a:avLst/>
          </a:prstGeom>
          <a:solidFill>
            <a:srgbClr val="CC2A2A">
              <a:alpha val="98824"/>
            </a:srgb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9">
            <a:extLst>
              <a:ext uri="{FF2B5EF4-FFF2-40B4-BE49-F238E27FC236}">
                <a16:creationId xmlns:a16="http://schemas.microsoft.com/office/drawing/2014/main" id="{45DD4428-CB25-4CE0-B3BD-9E45A9B024CE}"/>
              </a:ext>
            </a:extLst>
          </p:cNvPr>
          <p:cNvSpPr/>
          <p:nvPr userDrawn="1"/>
        </p:nvSpPr>
        <p:spPr>
          <a:xfrm>
            <a:off x="8037513" y="1017025"/>
            <a:ext cx="3708400" cy="72000"/>
          </a:xfrm>
          <a:prstGeom prst="rect">
            <a:avLst/>
          </a:prstGeom>
          <a:solidFill>
            <a:srgbClr val="7B7C7E"/>
          </a:solidFill>
          <a:ln>
            <a:noFill/>
          </a:ln>
          <a:effectLst/>
        </p:spPr>
        <p:style>
          <a:lnRef idx="1">
            <a:schemeClr val="accent1"/>
          </a:lnRef>
          <a:fillRef idx="3">
            <a:schemeClr val="accent1"/>
          </a:fillRef>
          <a:effectRef idx="2">
            <a:schemeClr val="accent1"/>
          </a:effectRef>
          <a:fontRef idx="minor">
            <a:schemeClr val="lt1"/>
          </a:fontRef>
        </p:style>
      </p:sp>
      <p:pic>
        <p:nvPicPr>
          <p:cNvPr id="18" name="Immagine 17">
            <a:extLst>
              <a:ext uri="{FF2B5EF4-FFF2-40B4-BE49-F238E27FC236}">
                <a16:creationId xmlns:a16="http://schemas.microsoft.com/office/drawing/2014/main" id="{ACFFE7A2-271E-4180-8862-1207E565D1F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68242" y="6402657"/>
            <a:ext cx="840882" cy="24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Footer Placeholder 4">
            <a:extLst>
              <a:ext uri="{FF2B5EF4-FFF2-40B4-BE49-F238E27FC236}">
                <a16:creationId xmlns:a16="http://schemas.microsoft.com/office/drawing/2014/main" id="{0A34ABB8-E594-41C5-B46B-F19275F5E598}"/>
              </a:ext>
            </a:extLst>
          </p:cNvPr>
          <p:cNvSpPr>
            <a:spLocks noGrp="1"/>
          </p:cNvSpPr>
          <p:nvPr>
            <p:ph type="ftr" sz="quarter" idx="10"/>
          </p:nvPr>
        </p:nvSpPr>
        <p:spPr>
          <a:xfrm>
            <a:off x="898588" y="6394753"/>
            <a:ext cx="9644444" cy="259965"/>
          </a:xfrm>
          <a:prstGeom prst="rect">
            <a:avLst/>
          </a:prstGeom>
        </p:spPr>
        <p:txBody>
          <a:bodyPr vert="horz" lIns="0" tIns="0" rIns="0" bIns="0" rtlCol="0" anchor="b" anchorCtr="0"/>
          <a:lstStyle>
            <a:lvl1pPr algn="l" eaLnBrk="1" fontAlgn="auto" hangingPunct="1">
              <a:spcBef>
                <a:spcPts val="0"/>
              </a:spcBef>
              <a:spcAft>
                <a:spcPts val="0"/>
              </a:spcAft>
              <a:defRPr sz="900" cap="all" dirty="0">
                <a:solidFill>
                  <a:schemeClr val="tx1">
                    <a:lumMod val="65000"/>
                    <a:lumOff val="35000"/>
                  </a:schemeClr>
                </a:solidFill>
                <a:latin typeface="Arial" panose="020B0604020202020204" pitchFamily="34" charset="0"/>
                <a:cs typeface="Arial" panose="020B0604020202020204" pitchFamily="34" charset="0"/>
              </a:defRPr>
            </a:lvl1pPr>
          </a:lstStyle>
          <a:p>
            <a:pPr>
              <a:defRPr/>
            </a:pPr>
            <a:endParaRPr lang="en-US" dirty="0"/>
          </a:p>
        </p:txBody>
      </p:sp>
      <p:sp>
        <p:nvSpPr>
          <p:cNvPr id="24" name="Slide Number Placeholder 5">
            <a:extLst>
              <a:ext uri="{FF2B5EF4-FFF2-40B4-BE49-F238E27FC236}">
                <a16:creationId xmlns:a16="http://schemas.microsoft.com/office/drawing/2014/main" id="{EB9757BE-24B5-4D77-9B24-FA598161B26F}"/>
              </a:ext>
            </a:extLst>
          </p:cNvPr>
          <p:cNvSpPr>
            <a:spLocks noGrp="1"/>
          </p:cNvSpPr>
          <p:nvPr>
            <p:ph type="sldNum" sz="quarter" idx="12"/>
          </p:nvPr>
        </p:nvSpPr>
        <p:spPr>
          <a:xfrm>
            <a:off x="323469" y="6397225"/>
            <a:ext cx="501650" cy="365125"/>
          </a:xfrm>
          <a:prstGeom prst="rect">
            <a:avLst/>
          </a:prstGeom>
        </p:spPr>
        <p:txBody>
          <a:bodyPr vert="horz" lIns="91440" tIns="45720" rIns="91440" bIns="45720" rtlCol="0" anchor="ctr"/>
          <a:lstStyle>
            <a:lvl1pPr algn="ctr" eaLnBrk="1" fontAlgn="auto" hangingPunct="1">
              <a:spcBef>
                <a:spcPts val="0"/>
              </a:spcBef>
              <a:spcAft>
                <a:spcPts val="0"/>
              </a:spcAft>
              <a:defRPr sz="1200" b="1" smtClean="0">
                <a:solidFill>
                  <a:srgbClr val="C00000"/>
                </a:solidFill>
                <a:latin typeface="Arial" panose="020B0604020202020204" pitchFamily="34" charset="0"/>
                <a:cs typeface="Arial" panose="020B0604020202020204" pitchFamily="34" charset="0"/>
              </a:defRPr>
            </a:lvl1pPr>
          </a:lstStyle>
          <a:p>
            <a:pPr>
              <a:defRPr/>
            </a:pPr>
            <a:fld id="{48B4153A-D4C5-4CEF-8992-0D8815C829E3}" type="slidenum">
              <a:rPr lang="en-US" smtClean="0"/>
              <a:pPr>
                <a:defRPr/>
              </a:pPr>
              <a:t>‹#›</a:t>
            </a:fld>
            <a:endParaRPr lang="en-US" dirty="0"/>
          </a:p>
        </p:txBody>
      </p:sp>
      <p:sp>
        <p:nvSpPr>
          <p:cNvPr id="13" name="Title Placeholder 1">
            <a:extLst>
              <a:ext uri="{FF2B5EF4-FFF2-40B4-BE49-F238E27FC236}">
                <a16:creationId xmlns:a16="http://schemas.microsoft.com/office/drawing/2014/main" id="{385672B4-73ED-0645-AF4D-5916A1BEEC00}"/>
              </a:ext>
            </a:extLst>
          </p:cNvPr>
          <p:cNvSpPr>
            <a:spLocks noGrp="1"/>
          </p:cNvSpPr>
          <p:nvPr>
            <p:ph type="title" hasCustomPrompt="1"/>
          </p:nvPr>
        </p:nvSpPr>
        <p:spPr>
          <a:xfrm>
            <a:off x="468895" y="503475"/>
            <a:ext cx="11269308" cy="384721"/>
          </a:xfrm>
          <a:prstGeom prst="rect">
            <a:avLst/>
          </a:prstGeom>
        </p:spPr>
        <p:txBody>
          <a:bodyPr lIns="0" tIns="0" rIns="0" bIns="0" rtlCol="0">
            <a:spAutoFit/>
          </a:bodyPr>
          <a:lstStyle>
            <a:lvl1pPr>
              <a:lnSpc>
                <a:spcPts val="3000"/>
              </a:lnSpc>
              <a:defRPr sz="2800" cap="none" baseline="0"/>
            </a:lvl1pPr>
          </a:lstStyle>
          <a:p>
            <a:r>
              <a:rPr lang="it-IT" dirty="0"/>
              <a:t>Fare clic per modificare lo stile del titolo dello schema</a:t>
            </a:r>
            <a:endParaRPr lang="en-US" dirty="0"/>
          </a:p>
        </p:txBody>
      </p:sp>
    </p:spTree>
    <p:extLst>
      <p:ext uri="{BB962C8B-B14F-4D97-AF65-F5344CB8AC3E}">
        <p14:creationId xmlns:p14="http://schemas.microsoft.com/office/powerpoint/2010/main" val="36901476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extLst>
    <p:ext uri="{DCECCB84-F9BA-43D5-87BE-67443E8EF086}">
      <p15:sldGuideLst xmlns:p15="http://schemas.microsoft.com/office/powerpoint/2012/main">
        <p15:guide id="1" orient="horz" pos="981"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08000" y="939800"/>
            <a:ext cx="11204575"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it-IT" altLang="it-IT"/>
              <a:t>Fare clic per modificare lo stile del titolo dello schema</a:t>
            </a:r>
            <a:endParaRPr lang="en-US" altLang="it-IT"/>
          </a:p>
        </p:txBody>
      </p:sp>
      <p:sp>
        <p:nvSpPr>
          <p:cNvPr id="1027" name="Text Placeholder 2"/>
          <p:cNvSpPr>
            <a:spLocks noGrp="1"/>
          </p:cNvSpPr>
          <p:nvPr>
            <p:ph type="body" idx="1"/>
          </p:nvPr>
        </p:nvSpPr>
        <p:spPr bwMode="auto">
          <a:xfrm>
            <a:off x="508000" y="2103438"/>
            <a:ext cx="11204575" cy="356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p:txBody>
      </p:sp>
    </p:spTree>
  </p:cSld>
  <p:clrMap bg1="lt1" tx1="dk1" bg2="lt2" tx2="dk2" accent1="accent1" accent2="accent2" accent3="accent3" accent4="accent4" accent5="accent5" accent6="accent6" hlink="hlink" folHlink="folHlink"/>
  <p:sldLayoutIdLst>
    <p:sldLayoutId id="2147483719" r:id="rId1"/>
    <p:sldLayoutId id="2147483708" r:id="rId2"/>
    <p:sldLayoutId id="2147483709" r:id="rId3"/>
    <p:sldLayoutId id="2147483710" r:id="rId4"/>
    <p:sldLayoutId id="2147483711" r:id="rId5"/>
    <p:sldLayoutId id="2147483712" r:id="rId6"/>
    <p:sldLayoutId id="2147483713" r:id="rId7"/>
    <p:sldLayoutId id="2147483720" r:id="rId8"/>
    <p:sldLayoutId id="2147483714" r:id="rId9"/>
    <p:sldLayoutId id="2147483716" r:id="rId10"/>
    <p:sldLayoutId id="2147483715" r:id="rId11"/>
    <p:sldLayoutId id="2147483717" r:id="rId12"/>
    <p:sldLayoutId id="2147483718" r:id="rId13"/>
  </p:sldLayoutIdLst>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hf hdr="0" dt="0"/>
  <p:txStyles>
    <p:titleStyle>
      <a:lvl1pPr algn="l" defTabSz="457200" rtl="0" fontAlgn="base">
        <a:spcBef>
          <a:spcPct val="0"/>
        </a:spcBef>
        <a:spcAft>
          <a:spcPct val="0"/>
        </a:spcAft>
        <a:defRPr sz="2400" b="1" kern="1200">
          <a:solidFill>
            <a:srgbClr val="595959"/>
          </a:solidFill>
          <a:latin typeface="Arial" panose="020B0604020202020204" pitchFamily="34" charset="0"/>
          <a:ea typeface="+mj-ea"/>
          <a:cs typeface="Arial" panose="020B0604020202020204" pitchFamily="34" charset="0"/>
        </a:defRPr>
      </a:lvl1pPr>
      <a:lvl2pPr algn="l" defTabSz="457200" rtl="0" fontAlgn="base">
        <a:spcBef>
          <a:spcPct val="0"/>
        </a:spcBef>
        <a:spcAft>
          <a:spcPct val="0"/>
        </a:spcAft>
        <a:defRPr sz="2400" b="1">
          <a:solidFill>
            <a:srgbClr val="595959"/>
          </a:solidFill>
          <a:latin typeface="Arial" panose="020B0604020202020204" pitchFamily="34" charset="0"/>
          <a:cs typeface="Arial" panose="020B0604020202020204" pitchFamily="34" charset="0"/>
        </a:defRPr>
      </a:lvl2pPr>
      <a:lvl3pPr algn="l" defTabSz="457200" rtl="0" fontAlgn="base">
        <a:spcBef>
          <a:spcPct val="0"/>
        </a:spcBef>
        <a:spcAft>
          <a:spcPct val="0"/>
        </a:spcAft>
        <a:defRPr sz="2400" b="1">
          <a:solidFill>
            <a:srgbClr val="595959"/>
          </a:solidFill>
          <a:latin typeface="Arial" panose="020B0604020202020204" pitchFamily="34" charset="0"/>
          <a:cs typeface="Arial" panose="020B0604020202020204" pitchFamily="34" charset="0"/>
        </a:defRPr>
      </a:lvl3pPr>
      <a:lvl4pPr algn="l" defTabSz="457200" rtl="0" fontAlgn="base">
        <a:spcBef>
          <a:spcPct val="0"/>
        </a:spcBef>
        <a:spcAft>
          <a:spcPct val="0"/>
        </a:spcAft>
        <a:defRPr sz="2400" b="1">
          <a:solidFill>
            <a:srgbClr val="595959"/>
          </a:solidFill>
          <a:latin typeface="Arial" panose="020B0604020202020204" pitchFamily="34" charset="0"/>
          <a:cs typeface="Arial" panose="020B0604020202020204" pitchFamily="34" charset="0"/>
        </a:defRPr>
      </a:lvl4pPr>
      <a:lvl5pPr algn="l" defTabSz="457200" rtl="0" fontAlgn="base">
        <a:spcBef>
          <a:spcPct val="0"/>
        </a:spcBef>
        <a:spcAft>
          <a:spcPct val="0"/>
        </a:spcAft>
        <a:defRPr sz="2400" b="1">
          <a:solidFill>
            <a:srgbClr val="595959"/>
          </a:solidFill>
          <a:latin typeface="Arial" panose="020B0604020202020204" pitchFamily="34" charset="0"/>
          <a:cs typeface="Arial" panose="020B0604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algn="l" defTabSz="457200" rtl="0" fontAlgn="t">
        <a:spcBef>
          <a:spcPct val="0"/>
        </a:spcBef>
        <a:spcAft>
          <a:spcPts val="1200"/>
        </a:spcAft>
        <a:buClr>
          <a:srgbClr val="CC2A2A"/>
        </a:buClr>
        <a:buSzPct val="100000"/>
        <a:defRPr kern="1200">
          <a:solidFill>
            <a:schemeClr val="tx2"/>
          </a:solidFill>
          <a:latin typeface="Arial" panose="020B0604020202020204" pitchFamily="34" charset="0"/>
          <a:ea typeface="+mn-ea"/>
          <a:cs typeface="Arial" panose="020B0604020202020204" pitchFamily="34" charset="0"/>
        </a:defRPr>
      </a:lvl1pPr>
      <a:lvl2pPr marL="323850" algn="l" defTabSz="457200" rtl="0" fontAlgn="base">
        <a:spcBef>
          <a:spcPct val="20000"/>
        </a:spcBef>
        <a:spcAft>
          <a:spcPts val="600"/>
        </a:spcAft>
        <a:buClr>
          <a:srgbClr val="CC2A2A"/>
        </a:buClr>
        <a:buSzPct val="100000"/>
        <a:defRPr sz="1600" kern="1200">
          <a:solidFill>
            <a:schemeClr val="tx2"/>
          </a:solidFill>
          <a:latin typeface="Arial" panose="020B0604020202020204" pitchFamily="34" charset="0"/>
          <a:ea typeface="+mn-ea"/>
          <a:cs typeface="Arial" panose="020B0604020202020204" pitchFamily="34" charset="0"/>
        </a:defRPr>
      </a:lvl2pPr>
      <a:lvl3pPr marL="628650" algn="l" defTabSz="457200" rtl="0" fontAlgn="base">
        <a:spcBef>
          <a:spcPct val="20000"/>
        </a:spcBef>
        <a:spcAft>
          <a:spcPts val="600"/>
        </a:spcAft>
        <a:buClr>
          <a:srgbClr val="CC2A2A"/>
        </a:buClr>
        <a:buSzPct val="100000"/>
        <a:defRPr sz="1400" kern="1200">
          <a:solidFill>
            <a:schemeClr val="tx2"/>
          </a:solidFill>
          <a:latin typeface="Arial" panose="020B0604020202020204" pitchFamily="34" charset="0"/>
          <a:ea typeface="+mn-ea"/>
          <a:cs typeface="Arial" panose="020B0604020202020204" pitchFamily="34" charset="0"/>
        </a:defRPr>
      </a:lvl3pPr>
      <a:lvl4pPr marL="1006475" algn="l" defTabSz="457200" rtl="0" fontAlgn="base">
        <a:spcBef>
          <a:spcPct val="20000"/>
        </a:spcBef>
        <a:spcAft>
          <a:spcPts val="600"/>
        </a:spcAft>
        <a:buClr>
          <a:srgbClr val="CC2A2A"/>
        </a:buClr>
        <a:buSzPct val="100000"/>
        <a:defRPr sz="1200" kern="1200">
          <a:solidFill>
            <a:schemeClr val="tx2"/>
          </a:solidFill>
          <a:latin typeface="Arial" panose="020B0604020202020204" pitchFamily="34" charset="0"/>
          <a:ea typeface="+mn-ea"/>
          <a:cs typeface="Arial" panose="020B0604020202020204" pitchFamily="34" charset="0"/>
        </a:defRPr>
      </a:lvl4pPr>
      <a:lvl5pPr marL="1366838" algn="l" defTabSz="457200" rtl="0" fontAlgn="base">
        <a:spcBef>
          <a:spcPct val="20000"/>
        </a:spcBef>
        <a:spcAft>
          <a:spcPts val="600"/>
        </a:spcAft>
        <a:buClr>
          <a:srgbClr val="CC2A2A"/>
        </a:buClr>
        <a:buSzPct val="100000"/>
        <a:defRPr sz="1200" kern="1200">
          <a:solidFill>
            <a:schemeClr val="tx2"/>
          </a:solidFill>
          <a:latin typeface="Arial" panose="020B0604020202020204" pitchFamily="34" charset="0"/>
          <a:ea typeface="+mn-ea"/>
          <a:cs typeface="Arial" panose="020B0604020202020204" pitchFamily="34" charset="0"/>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0BFAD7-8051-44E7-952E-F8647A1CBD0F}"/>
              </a:ext>
            </a:extLst>
          </p:cNvPr>
          <p:cNvSpPr>
            <a:spLocks noGrp="1"/>
          </p:cNvSpPr>
          <p:nvPr>
            <p:ph type="ctrTitle"/>
          </p:nvPr>
        </p:nvSpPr>
        <p:spPr>
          <a:xfrm>
            <a:off x="471070" y="2544416"/>
            <a:ext cx="11061567" cy="2316342"/>
          </a:xfrm>
        </p:spPr>
        <p:txBody>
          <a:bodyPr anchor="t" anchorCtr="0">
            <a:noAutofit/>
          </a:bodyPr>
          <a:lstStyle/>
          <a:p>
            <a:pPr algn="ctr"/>
            <a:r>
              <a:rPr lang="en-US" b="1" dirty="0">
                <a:solidFill>
                  <a:schemeClr val="tx1"/>
                </a:solidFill>
              </a:rPr>
              <a:t>Integration of statistical registers</a:t>
            </a:r>
            <a:r>
              <a:rPr lang="en-US" b="1" dirty="0"/>
              <a:t> as a way to increase NSI responsiveness to users and policy needs </a:t>
            </a:r>
            <a:r>
              <a:rPr lang="en-GB" sz="2800" b="1" dirty="0"/>
              <a:t> </a:t>
            </a:r>
            <a:br>
              <a:rPr lang="en-GB" sz="2800" dirty="0"/>
            </a:br>
            <a:endParaRPr lang="it-IT" sz="2800" dirty="0"/>
          </a:p>
        </p:txBody>
      </p:sp>
      <p:sp>
        <p:nvSpPr>
          <p:cNvPr id="5" name="Segnaposto testo 4">
            <a:extLst>
              <a:ext uri="{FF2B5EF4-FFF2-40B4-BE49-F238E27FC236}">
                <a16:creationId xmlns:a16="http://schemas.microsoft.com/office/drawing/2014/main" id="{7353B436-6816-4A46-BDBE-42E64EB27CB6}"/>
              </a:ext>
            </a:extLst>
          </p:cNvPr>
          <p:cNvSpPr>
            <a:spLocks noGrp="1"/>
          </p:cNvSpPr>
          <p:nvPr>
            <p:ph type="body" idx="11"/>
          </p:nvPr>
        </p:nvSpPr>
        <p:spPr>
          <a:xfrm>
            <a:off x="491041" y="1431105"/>
            <a:ext cx="8668703" cy="1080000"/>
          </a:xfrm>
        </p:spPr>
        <p:txBody>
          <a:bodyPr/>
          <a:lstStyle/>
          <a:p>
            <a:pPr>
              <a:tabLst>
                <a:tab pos="457200" algn="l"/>
                <a:tab pos="914400" algn="l"/>
                <a:tab pos="1371600" algn="l"/>
              </a:tabLst>
            </a:pPr>
            <a:r>
              <a:rPr lang="en-GB" sz="1800" dirty="0">
                <a:solidFill>
                  <a:srgbClr val="000000"/>
                </a:solidFill>
                <a:effectLst/>
                <a:uFill>
                  <a:solidFill>
                    <a:srgbClr val="000000"/>
                  </a:solidFill>
                </a:uFill>
                <a:latin typeface="Times New Roman" panose="02020603050405020304" pitchFamily="18" charset="0"/>
                <a:ea typeface="Arial Unicode MS"/>
                <a:cs typeface="Arial Unicode MS"/>
              </a:rPr>
              <a:t>Ninth Meeting of the United Nations Network of Economic Statisticians</a:t>
            </a:r>
          </a:p>
          <a:p>
            <a:pPr>
              <a:tabLst>
                <a:tab pos="457200" algn="l"/>
                <a:tab pos="914400" algn="l"/>
                <a:tab pos="1371600" algn="l"/>
              </a:tabLst>
            </a:pPr>
            <a:r>
              <a:rPr lang="en-GB" sz="1800" dirty="0">
                <a:solidFill>
                  <a:srgbClr val="000000"/>
                </a:solidFill>
                <a:effectLst/>
                <a:uFill>
                  <a:solidFill>
                    <a:srgbClr val="000000"/>
                  </a:solidFill>
                </a:uFill>
                <a:latin typeface="Times New Roman" panose="02020603050405020304" pitchFamily="18" charset="0"/>
                <a:ea typeface="Arial Unicode MS"/>
                <a:cs typeface="Arial Unicode MS"/>
              </a:rPr>
              <a:t>Virtual, 7:00 am - 8:30 am, November 12, 2025, New York time </a:t>
            </a:r>
          </a:p>
          <a:p>
            <a:pPr>
              <a:tabLst>
                <a:tab pos="457200" algn="l"/>
                <a:tab pos="914400" algn="l"/>
                <a:tab pos="1371600" algn="l"/>
              </a:tabLst>
            </a:pPr>
            <a:endParaRPr lang="en-GB" sz="1800" dirty="0">
              <a:solidFill>
                <a:srgbClr val="000000"/>
              </a:solidFill>
              <a:effectLst/>
              <a:uFill>
                <a:solidFill>
                  <a:srgbClr val="000000"/>
                </a:solidFill>
              </a:uFill>
              <a:latin typeface="Times New Roman" panose="02020603050405020304" pitchFamily="18" charset="0"/>
              <a:ea typeface="Arial Unicode MS"/>
              <a:cs typeface="Arial Unicode MS"/>
            </a:endParaRPr>
          </a:p>
          <a:p>
            <a:pPr>
              <a:tabLst>
                <a:tab pos="457200" algn="l"/>
                <a:tab pos="914400" algn="l"/>
                <a:tab pos="1371600" algn="l"/>
              </a:tabLst>
            </a:pPr>
            <a:endParaRPr lang="en-GB" sz="1800" dirty="0">
              <a:solidFill>
                <a:srgbClr val="000000"/>
              </a:solidFill>
              <a:effectLst/>
              <a:uFill>
                <a:solidFill>
                  <a:srgbClr val="000000"/>
                </a:solidFill>
              </a:uFill>
              <a:latin typeface="Times New Roman" panose="02020603050405020304" pitchFamily="18" charset="0"/>
              <a:ea typeface="Arial Unicode MS"/>
              <a:cs typeface="Arial Unicode MS"/>
            </a:endParaRPr>
          </a:p>
          <a:p>
            <a:endParaRPr lang="en-US" dirty="0"/>
          </a:p>
        </p:txBody>
      </p:sp>
      <p:sp>
        <p:nvSpPr>
          <p:cNvPr id="8" name="Segnaposto testo 7">
            <a:extLst>
              <a:ext uri="{FF2B5EF4-FFF2-40B4-BE49-F238E27FC236}">
                <a16:creationId xmlns:a16="http://schemas.microsoft.com/office/drawing/2014/main" id="{2CE46F7F-FEEE-1356-2ACA-C6C3B355079B}"/>
              </a:ext>
            </a:extLst>
          </p:cNvPr>
          <p:cNvSpPr>
            <a:spLocks noGrp="1"/>
          </p:cNvSpPr>
          <p:nvPr>
            <p:ph type="body" idx="12"/>
          </p:nvPr>
        </p:nvSpPr>
        <p:spPr>
          <a:xfrm>
            <a:off x="903767" y="4028303"/>
            <a:ext cx="9707525" cy="1384995"/>
          </a:xfrm>
        </p:spPr>
        <p:txBody>
          <a:bodyPr/>
          <a:lstStyle/>
          <a:p>
            <a:pPr algn="ctr">
              <a:lnSpc>
                <a:spcPct val="100000"/>
              </a:lnSpc>
              <a:spcAft>
                <a:spcPts val="0"/>
              </a:spcAft>
            </a:pPr>
            <a:r>
              <a:rPr lang="it-IT" sz="1800" dirty="0">
                <a:solidFill>
                  <a:schemeClr val="tx1"/>
                </a:solidFill>
                <a:latin typeface="Times New Roman" panose="02020603050405020304" pitchFamily="18" charset="0"/>
                <a:cs typeface="Times New Roman" panose="02020603050405020304" pitchFamily="18" charset="0"/>
              </a:rPr>
              <a:t>Stefano Menghinello</a:t>
            </a:r>
            <a:endParaRPr lang="en-GB" sz="1800" dirty="0">
              <a:solidFill>
                <a:schemeClr val="tx1"/>
              </a:solidFill>
              <a:latin typeface="Times New Roman" panose="02020603050405020304" pitchFamily="18" charset="0"/>
              <a:cs typeface="Times New Roman" panose="02020603050405020304" pitchFamily="18" charset="0"/>
            </a:endParaRPr>
          </a:p>
          <a:p>
            <a:pPr algn="ctr">
              <a:lnSpc>
                <a:spcPct val="100000"/>
              </a:lnSpc>
              <a:spcAft>
                <a:spcPts val="0"/>
              </a:spcAft>
            </a:pPr>
            <a:r>
              <a:rPr lang="en-GB" sz="1800" dirty="0">
                <a:solidFill>
                  <a:schemeClr val="tx1"/>
                </a:solidFill>
                <a:latin typeface="Times New Roman" panose="02020603050405020304" pitchFamily="18" charset="0"/>
                <a:cs typeface="Times New Roman" panose="02020603050405020304" pitchFamily="18" charset="0"/>
              </a:rPr>
              <a:t>Department for Economic and Environmental Statistics, National Accounts</a:t>
            </a:r>
            <a:endParaRPr lang="it-IT" sz="1800" dirty="0">
              <a:solidFill>
                <a:schemeClr val="tx1"/>
              </a:solidFill>
              <a:latin typeface="Times New Roman" panose="02020603050405020304" pitchFamily="18" charset="0"/>
              <a:cs typeface="Times New Roman" panose="02020603050405020304" pitchFamily="18" charset="0"/>
            </a:endParaRPr>
          </a:p>
          <a:p>
            <a:pPr algn="ctr">
              <a:lnSpc>
                <a:spcPct val="100000"/>
              </a:lnSpc>
              <a:spcAft>
                <a:spcPts val="0"/>
              </a:spcAft>
            </a:pPr>
            <a:r>
              <a:rPr lang="it-IT" sz="1800" dirty="0">
                <a:solidFill>
                  <a:schemeClr val="tx1"/>
                </a:solidFill>
                <a:latin typeface="Times New Roman" panose="02020603050405020304" pitchFamily="18" charset="0"/>
                <a:cs typeface="Times New Roman" panose="02020603050405020304" pitchFamily="18" charset="0"/>
              </a:rPr>
              <a:t>ISTAT </a:t>
            </a:r>
          </a:p>
          <a:p>
            <a:pPr algn="ctr">
              <a:lnSpc>
                <a:spcPct val="100000"/>
              </a:lnSpc>
              <a:spcAft>
                <a:spcPts val="0"/>
              </a:spcAft>
            </a:pPr>
            <a:r>
              <a:rPr lang="it-IT" sz="1800" dirty="0">
                <a:solidFill>
                  <a:schemeClr val="tx1"/>
                </a:solidFill>
                <a:latin typeface="Times New Roman" panose="02020603050405020304" pitchFamily="18" charset="0"/>
                <a:cs typeface="Times New Roman" panose="02020603050405020304" pitchFamily="18" charset="0"/>
              </a:rPr>
              <a:t>ITALY </a:t>
            </a:r>
            <a:br>
              <a:rPr lang="it-IT" sz="1800" dirty="0">
                <a:solidFill>
                  <a:schemeClr val="tx1"/>
                </a:solidFill>
                <a:latin typeface="Times New Roman" panose="02020603050405020304" pitchFamily="18" charset="0"/>
                <a:cs typeface="Times New Roman" panose="02020603050405020304" pitchFamily="18" charset="0"/>
              </a:rPr>
            </a:br>
            <a:endParaRPr lang="it-IT"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07022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CA48492-609F-7544-A521-C82BA93EC011}"/>
              </a:ext>
            </a:extLst>
          </p:cNvPr>
          <p:cNvSpPr>
            <a:spLocks noGrp="1"/>
          </p:cNvSpPr>
          <p:nvPr>
            <p:ph type="body" idx="1"/>
          </p:nvPr>
        </p:nvSpPr>
        <p:spPr>
          <a:xfrm>
            <a:off x="544152" y="1557338"/>
            <a:ext cx="11586557" cy="4481153"/>
          </a:xfrm>
        </p:spPr>
        <p:txBody>
          <a:bodyPr/>
          <a:lstStyle/>
          <a:p>
            <a:r>
              <a:rPr lang="en-GB" sz="2000" dirty="0">
                <a:solidFill>
                  <a:schemeClr val="tx1"/>
                </a:solidFill>
              </a:rPr>
              <a:t> The traditional role of business register in NSI</a:t>
            </a:r>
          </a:p>
          <a:p>
            <a:r>
              <a:rPr lang="en-GB" sz="2000" dirty="0">
                <a:solidFill>
                  <a:schemeClr val="tx1"/>
                </a:solidFill>
              </a:rPr>
              <a:t>The strategy developed by UNCEBTS</a:t>
            </a:r>
          </a:p>
          <a:p>
            <a:r>
              <a:rPr lang="en-GB" sz="2000" dirty="0">
                <a:solidFill>
                  <a:schemeClr val="tx1"/>
                </a:solidFill>
              </a:rPr>
              <a:t> How BR can address </a:t>
            </a:r>
            <a:r>
              <a:rPr lang="en-GB" sz="2000" b="1" dirty="0">
                <a:solidFill>
                  <a:schemeClr val="tx1"/>
                </a:solidFill>
              </a:rPr>
              <a:t>key topics from media and policy makers</a:t>
            </a:r>
            <a:r>
              <a:rPr lang="en-GB" sz="2000" dirty="0">
                <a:solidFill>
                  <a:schemeClr val="tx1"/>
                </a:solidFill>
              </a:rPr>
              <a:t>: some business cases</a:t>
            </a:r>
          </a:p>
          <a:p>
            <a:pPr marL="800100" lvl="1" indent="-342900">
              <a:buFont typeface="Wingdings" panose="05000000000000000000" pitchFamily="2" charset="2"/>
              <a:buChar char="ü"/>
            </a:pPr>
            <a:r>
              <a:rPr lang="en-GB" b="0" dirty="0">
                <a:solidFill>
                  <a:schemeClr val="tx1"/>
                </a:solidFill>
              </a:rPr>
              <a:t>How are demographic decline and population aging impacting the survival and innovation capacity of businesses? </a:t>
            </a:r>
            <a:r>
              <a:rPr lang="en-GB" dirty="0">
                <a:solidFill>
                  <a:schemeClr val="tx1"/>
                </a:solidFill>
              </a:rPr>
              <a:t>labour hoarding, aging and human capital inside the firm</a:t>
            </a:r>
          </a:p>
          <a:p>
            <a:pPr marL="800100" lvl="1" indent="-342900">
              <a:buFont typeface="Wingdings" panose="05000000000000000000" pitchFamily="2" charset="2"/>
              <a:buChar char="ü"/>
            </a:pPr>
            <a:r>
              <a:rPr lang="en-GB" b="0" dirty="0">
                <a:solidFill>
                  <a:schemeClr val="tx1"/>
                </a:solidFill>
              </a:rPr>
              <a:t> How do environmental risks impact businesses, particularly SMEs? </a:t>
            </a:r>
            <a:r>
              <a:rPr lang="en-GB" dirty="0">
                <a:solidFill>
                  <a:schemeClr val="tx1"/>
                </a:solidFill>
              </a:rPr>
              <a:t>environmental vulnerability </a:t>
            </a:r>
          </a:p>
          <a:p>
            <a:pPr marL="800100" lvl="1" indent="-342900">
              <a:buFont typeface="Wingdings" panose="05000000000000000000" pitchFamily="2" charset="2"/>
              <a:buChar char="ü"/>
            </a:pPr>
            <a:r>
              <a:rPr lang="en-GB" b="0" dirty="0">
                <a:solidFill>
                  <a:schemeClr val="tx1"/>
                </a:solidFill>
              </a:rPr>
              <a:t>Are exporting companies environmentally sustainable? </a:t>
            </a:r>
            <a:r>
              <a:rPr lang="en-GB" dirty="0">
                <a:solidFill>
                  <a:schemeClr val="tx1"/>
                </a:solidFill>
              </a:rPr>
              <a:t>Export, productivity, sustainability</a:t>
            </a:r>
            <a:r>
              <a:rPr lang="en-GB" b="0" dirty="0">
                <a:solidFill>
                  <a:schemeClr val="tx1"/>
                </a:solidFill>
              </a:rPr>
              <a:t>  </a:t>
            </a:r>
          </a:p>
          <a:p>
            <a:endParaRPr lang="en-US" sz="2000" dirty="0">
              <a:solidFill>
                <a:schemeClr val="tx1"/>
              </a:solidFill>
            </a:endParaRPr>
          </a:p>
        </p:txBody>
      </p:sp>
      <p:sp>
        <p:nvSpPr>
          <p:cNvPr id="3" name="Title 2">
            <a:extLst>
              <a:ext uri="{FF2B5EF4-FFF2-40B4-BE49-F238E27FC236}">
                <a16:creationId xmlns:a16="http://schemas.microsoft.com/office/drawing/2014/main" id="{6FE10C5C-67AD-E91E-FA28-92B541ACF8A4}"/>
              </a:ext>
            </a:extLst>
          </p:cNvPr>
          <p:cNvSpPr>
            <a:spLocks noGrp="1"/>
          </p:cNvSpPr>
          <p:nvPr>
            <p:ph type="title"/>
          </p:nvPr>
        </p:nvSpPr>
        <p:spPr>
          <a:xfrm>
            <a:off x="468895" y="503475"/>
            <a:ext cx="11269308" cy="384721"/>
          </a:xfrm>
        </p:spPr>
        <p:txBody>
          <a:bodyPr/>
          <a:lstStyle/>
          <a:p>
            <a:r>
              <a:rPr lang="en-US" dirty="0"/>
              <a:t>Outline of the presentation</a:t>
            </a:r>
          </a:p>
        </p:txBody>
      </p:sp>
      <p:sp>
        <p:nvSpPr>
          <p:cNvPr id="4" name="Footer Placeholder 3">
            <a:extLst>
              <a:ext uri="{FF2B5EF4-FFF2-40B4-BE49-F238E27FC236}">
                <a16:creationId xmlns:a16="http://schemas.microsoft.com/office/drawing/2014/main" id="{F11D53DC-7EC8-D683-A794-2F4690490CE5}"/>
              </a:ext>
            </a:extLst>
          </p:cNvPr>
          <p:cNvSpPr>
            <a:spLocks noGrp="1"/>
          </p:cNvSpPr>
          <p:nvPr>
            <p:ph type="ftr" sz="quarter" idx="10"/>
          </p:nvPr>
        </p:nvSpPr>
        <p:spPr/>
        <p:txBody>
          <a:bodyPr/>
          <a:lstStyle/>
          <a:p>
            <a:pPr>
              <a:defRPr/>
            </a:pPr>
            <a:endParaRPr lang="en-US" dirty="0"/>
          </a:p>
        </p:txBody>
      </p:sp>
      <p:sp>
        <p:nvSpPr>
          <p:cNvPr id="5" name="Slide Number Placeholder 4">
            <a:extLst>
              <a:ext uri="{FF2B5EF4-FFF2-40B4-BE49-F238E27FC236}">
                <a16:creationId xmlns:a16="http://schemas.microsoft.com/office/drawing/2014/main" id="{1A862924-2B84-003C-0F01-5DC523F9CDC5}"/>
              </a:ext>
            </a:extLst>
          </p:cNvPr>
          <p:cNvSpPr>
            <a:spLocks noGrp="1"/>
          </p:cNvSpPr>
          <p:nvPr>
            <p:ph type="sldNum" sz="quarter" idx="11"/>
          </p:nvPr>
        </p:nvSpPr>
        <p:spPr/>
        <p:txBody>
          <a:bodyPr/>
          <a:lstStyle/>
          <a:p>
            <a:pPr>
              <a:defRPr/>
            </a:pPr>
            <a:fld id="{48B4153A-D4C5-4CEF-8992-0D8815C829E3}" type="slidenum">
              <a:rPr lang="en-US" smtClean="0"/>
              <a:pPr>
                <a:defRPr/>
              </a:pPr>
              <a:t>2</a:t>
            </a:fld>
            <a:endParaRPr lang="en-US" dirty="0"/>
          </a:p>
        </p:txBody>
      </p:sp>
    </p:spTree>
    <p:extLst>
      <p:ext uri="{BB962C8B-B14F-4D97-AF65-F5344CB8AC3E}">
        <p14:creationId xmlns:p14="http://schemas.microsoft.com/office/powerpoint/2010/main" val="11095469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7ACC0-9062-C8C7-5578-4CF6EE6B2DE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F495DD5-4A44-4C43-9A90-D94C9F95E71B}"/>
              </a:ext>
            </a:extLst>
          </p:cNvPr>
          <p:cNvSpPr>
            <a:spLocks noGrp="1"/>
          </p:cNvSpPr>
          <p:nvPr>
            <p:ph type="body" idx="1"/>
          </p:nvPr>
        </p:nvSpPr>
        <p:spPr>
          <a:xfrm>
            <a:off x="6258269" y="1261243"/>
            <a:ext cx="5609043" cy="4456247"/>
          </a:xfrm>
        </p:spPr>
        <p:txBody>
          <a:bodyPr/>
          <a:lstStyle/>
          <a:p>
            <a:pPr marL="0" indent="0">
              <a:buNone/>
            </a:pPr>
            <a:r>
              <a:rPr lang="en-GB" sz="2000" dirty="0">
                <a:solidFill>
                  <a:schemeClr val="tx1"/>
                </a:solidFill>
              </a:rPr>
              <a:t>    </a:t>
            </a:r>
            <a:r>
              <a:rPr lang="en-GB" sz="2000" b="1" dirty="0">
                <a:solidFill>
                  <a:schemeClr val="tx1"/>
                </a:solidFill>
              </a:rPr>
              <a:t>Current use: </a:t>
            </a:r>
          </a:p>
          <a:p>
            <a:r>
              <a:rPr lang="en-GB" sz="2000" dirty="0">
                <a:solidFill>
                  <a:schemeClr val="tx1"/>
                </a:solidFill>
              </a:rPr>
              <a:t>Data infrastructure to identify target population and economic classification</a:t>
            </a:r>
          </a:p>
          <a:p>
            <a:r>
              <a:rPr lang="en-GB" sz="2000" dirty="0">
                <a:solidFill>
                  <a:schemeClr val="tx1"/>
                </a:solidFill>
              </a:rPr>
              <a:t>Methodological framework for sampling and grossing up of direct survey and administrative data integration</a:t>
            </a:r>
          </a:p>
          <a:p>
            <a:pPr marL="0" indent="0">
              <a:buNone/>
            </a:pPr>
            <a:r>
              <a:rPr lang="en-GB" sz="2000" b="1" dirty="0">
                <a:solidFill>
                  <a:schemeClr val="tx1"/>
                </a:solidFill>
              </a:rPr>
              <a:t>    Possible development:</a:t>
            </a:r>
          </a:p>
          <a:p>
            <a:r>
              <a:rPr lang="en-GB" sz="2000" dirty="0">
                <a:solidFill>
                  <a:schemeClr val="tx1"/>
                </a:solidFill>
              </a:rPr>
              <a:t>Enriched BR as an input for National Accounts</a:t>
            </a:r>
          </a:p>
          <a:p>
            <a:r>
              <a:rPr lang="en-GB" sz="2000" dirty="0">
                <a:solidFill>
                  <a:schemeClr val="tx1"/>
                </a:solidFill>
              </a:rPr>
              <a:t>Integrated BR for policy evaluation</a:t>
            </a:r>
          </a:p>
          <a:p>
            <a:r>
              <a:rPr lang="en-GB" sz="2000" dirty="0">
                <a:solidFill>
                  <a:schemeClr val="tx1"/>
                </a:solidFill>
              </a:rPr>
              <a:t>Integrated BR for user needs   </a:t>
            </a:r>
            <a:r>
              <a:rPr lang="en-GB" sz="2000" b="1" dirty="0">
                <a:solidFill>
                  <a:schemeClr val="tx1"/>
                </a:solidFill>
              </a:rPr>
              <a:t> </a:t>
            </a:r>
          </a:p>
          <a:p>
            <a:endParaRPr lang="en-GB" sz="2000" dirty="0">
              <a:solidFill>
                <a:schemeClr val="tx1"/>
              </a:solidFill>
            </a:endParaRPr>
          </a:p>
          <a:p>
            <a:endParaRPr lang="en-GB" sz="2000" dirty="0">
              <a:solidFill>
                <a:schemeClr val="tx1"/>
              </a:solidFill>
            </a:endParaRPr>
          </a:p>
          <a:p>
            <a:endParaRPr lang="en-US" sz="2000" dirty="0">
              <a:solidFill>
                <a:schemeClr val="tx1"/>
              </a:solidFill>
            </a:endParaRPr>
          </a:p>
        </p:txBody>
      </p:sp>
      <p:sp>
        <p:nvSpPr>
          <p:cNvPr id="3" name="Title 2">
            <a:extLst>
              <a:ext uri="{FF2B5EF4-FFF2-40B4-BE49-F238E27FC236}">
                <a16:creationId xmlns:a16="http://schemas.microsoft.com/office/drawing/2014/main" id="{A3E2359B-083F-5417-08A2-0CF4F8775571}"/>
              </a:ext>
            </a:extLst>
          </p:cNvPr>
          <p:cNvSpPr>
            <a:spLocks noGrp="1"/>
          </p:cNvSpPr>
          <p:nvPr>
            <p:ph type="title"/>
          </p:nvPr>
        </p:nvSpPr>
        <p:spPr>
          <a:xfrm>
            <a:off x="468895" y="503475"/>
            <a:ext cx="11269308" cy="384721"/>
          </a:xfrm>
        </p:spPr>
        <p:txBody>
          <a:bodyPr/>
          <a:lstStyle/>
          <a:p>
            <a:r>
              <a:rPr lang="en-GB" dirty="0"/>
              <a:t>The traditional role of business register in NSI</a:t>
            </a:r>
            <a:endParaRPr lang="en-US" dirty="0"/>
          </a:p>
        </p:txBody>
      </p:sp>
      <p:sp>
        <p:nvSpPr>
          <p:cNvPr id="4" name="Footer Placeholder 3">
            <a:extLst>
              <a:ext uri="{FF2B5EF4-FFF2-40B4-BE49-F238E27FC236}">
                <a16:creationId xmlns:a16="http://schemas.microsoft.com/office/drawing/2014/main" id="{84608FF4-6D53-0A09-841B-A6DEF9E70AF7}"/>
              </a:ext>
            </a:extLst>
          </p:cNvPr>
          <p:cNvSpPr>
            <a:spLocks noGrp="1"/>
          </p:cNvSpPr>
          <p:nvPr>
            <p:ph type="ftr" sz="quarter" idx="10"/>
          </p:nvPr>
        </p:nvSpPr>
        <p:spPr/>
        <p:txBody>
          <a:bodyPr/>
          <a:lstStyle/>
          <a:p>
            <a:pPr>
              <a:defRPr/>
            </a:pPr>
            <a:endParaRPr lang="en-US" dirty="0"/>
          </a:p>
        </p:txBody>
      </p:sp>
      <p:sp>
        <p:nvSpPr>
          <p:cNvPr id="5" name="Slide Number Placeholder 4">
            <a:extLst>
              <a:ext uri="{FF2B5EF4-FFF2-40B4-BE49-F238E27FC236}">
                <a16:creationId xmlns:a16="http://schemas.microsoft.com/office/drawing/2014/main" id="{D20B6527-DC06-AFD5-644A-A7B62CBE4E0E}"/>
              </a:ext>
            </a:extLst>
          </p:cNvPr>
          <p:cNvSpPr>
            <a:spLocks noGrp="1"/>
          </p:cNvSpPr>
          <p:nvPr>
            <p:ph type="sldNum" sz="quarter" idx="11"/>
          </p:nvPr>
        </p:nvSpPr>
        <p:spPr/>
        <p:txBody>
          <a:bodyPr/>
          <a:lstStyle/>
          <a:p>
            <a:pPr>
              <a:defRPr/>
            </a:pPr>
            <a:fld id="{48B4153A-D4C5-4CEF-8992-0D8815C829E3}" type="slidenum">
              <a:rPr lang="en-US" smtClean="0"/>
              <a:pPr>
                <a:defRPr/>
              </a:pPr>
              <a:t>3</a:t>
            </a:fld>
            <a:endParaRPr lang="en-US" dirty="0"/>
          </a:p>
        </p:txBody>
      </p:sp>
      <p:pic>
        <p:nvPicPr>
          <p:cNvPr id="6" name="Immagine 5">
            <a:extLst>
              <a:ext uri="{FF2B5EF4-FFF2-40B4-BE49-F238E27FC236}">
                <a16:creationId xmlns:a16="http://schemas.microsoft.com/office/drawing/2014/main" id="{314C66AA-8282-3BC1-E0A9-E7FE9BEA14A4}"/>
              </a:ext>
            </a:extLst>
          </p:cNvPr>
          <p:cNvPicPr>
            <a:picLocks noChangeAspect="1"/>
          </p:cNvPicPr>
          <p:nvPr/>
        </p:nvPicPr>
        <p:blipFill>
          <a:blip r:embed="rId2"/>
          <a:stretch>
            <a:fillRect/>
          </a:stretch>
        </p:blipFill>
        <p:spPr>
          <a:xfrm>
            <a:off x="54294" y="1273275"/>
            <a:ext cx="2922471" cy="2922471"/>
          </a:xfrm>
          <a:prstGeom prst="rect">
            <a:avLst/>
          </a:prstGeom>
        </p:spPr>
      </p:pic>
      <p:pic>
        <p:nvPicPr>
          <p:cNvPr id="1026" name="Picture 2" descr="undefined">
            <a:extLst>
              <a:ext uri="{FF2B5EF4-FFF2-40B4-BE49-F238E27FC236}">
                <a16:creationId xmlns:a16="http://schemas.microsoft.com/office/drawing/2014/main" id="{3B74BF43-1F4F-FA9A-45A2-0A726E54C3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62786" y="3638296"/>
            <a:ext cx="2584078" cy="2691877"/>
          </a:xfrm>
          <a:prstGeom prst="rect">
            <a:avLst/>
          </a:prstGeom>
          <a:noFill/>
          <a:extLst>
            <a:ext uri="{909E8E84-426E-40DD-AFC4-6F175D3DCCD1}">
              <a14:hiddenFill xmlns:a14="http://schemas.microsoft.com/office/drawing/2010/main">
                <a:solidFill>
                  <a:srgbClr val="FFFFFF"/>
                </a:solidFill>
              </a14:hiddenFill>
            </a:ext>
          </a:extLst>
        </p:spPr>
      </p:pic>
      <p:sp>
        <p:nvSpPr>
          <p:cNvPr id="7" name="Freccia a destra 6">
            <a:extLst>
              <a:ext uri="{FF2B5EF4-FFF2-40B4-BE49-F238E27FC236}">
                <a16:creationId xmlns:a16="http://schemas.microsoft.com/office/drawing/2014/main" id="{B3C2C124-990E-0ACA-30FC-DECBEDE006D5}"/>
              </a:ext>
            </a:extLst>
          </p:cNvPr>
          <p:cNvSpPr/>
          <p:nvPr/>
        </p:nvSpPr>
        <p:spPr>
          <a:xfrm rot="2889553">
            <a:off x="2385667" y="3460531"/>
            <a:ext cx="854761" cy="546652"/>
          </a:xfrm>
          <a:prstGeom prst="rightArrow">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asellaDiTesto 7">
            <a:extLst>
              <a:ext uri="{FF2B5EF4-FFF2-40B4-BE49-F238E27FC236}">
                <a16:creationId xmlns:a16="http://schemas.microsoft.com/office/drawing/2014/main" id="{F436CE96-E50E-056A-095C-91039948C180}"/>
              </a:ext>
            </a:extLst>
          </p:cNvPr>
          <p:cNvSpPr txBox="1"/>
          <p:nvPr/>
        </p:nvSpPr>
        <p:spPr>
          <a:xfrm>
            <a:off x="2768424" y="1172956"/>
            <a:ext cx="3228777" cy="1754326"/>
          </a:xfrm>
          <a:prstGeom prst="rect">
            <a:avLst/>
          </a:prstGeom>
          <a:noFill/>
        </p:spPr>
        <p:txBody>
          <a:bodyPr wrap="square" rtlCol="0">
            <a:spAutoFit/>
          </a:bodyPr>
          <a:lstStyle/>
          <a:p>
            <a:pPr algn="ctr"/>
            <a:r>
              <a:rPr lang="it-IT" dirty="0">
                <a:solidFill>
                  <a:srgbClr val="FF0000"/>
                </a:solidFill>
              </a:rPr>
              <a:t>BR </a:t>
            </a:r>
            <a:r>
              <a:rPr lang="it-IT" dirty="0" err="1">
                <a:solidFill>
                  <a:srgbClr val="FF0000"/>
                </a:solidFill>
              </a:rPr>
              <a:t>represents</a:t>
            </a:r>
            <a:r>
              <a:rPr lang="it-IT" dirty="0">
                <a:solidFill>
                  <a:srgbClr val="FF0000"/>
                </a:solidFill>
              </a:rPr>
              <a:t> a </a:t>
            </a:r>
            <a:r>
              <a:rPr lang="it-IT" dirty="0" err="1">
                <a:solidFill>
                  <a:srgbClr val="FF0000"/>
                </a:solidFill>
              </a:rPr>
              <a:t>unique</a:t>
            </a:r>
            <a:r>
              <a:rPr lang="it-IT" dirty="0">
                <a:solidFill>
                  <a:srgbClr val="FF0000"/>
                </a:solidFill>
              </a:rPr>
              <a:t> asset for </a:t>
            </a:r>
            <a:r>
              <a:rPr lang="it-IT" dirty="0" err="1">
                <a:solidFill>
                  <a:srgbClr val="FF0000"/>
                </a:solidFill>
              </a:rPr>
              <a:t>NSIs</a:t>
            </a:r>
            <a:r>
              <a:rPr lang="it-IT" dirty="0">
                <a:solidFill>
                  <a:srgbClr val="FF0000"/>
                </a:solidFill>
              </a:rPr>
              <a:t> </a:t>
            </a:r>
            <a:r>
              <a:rPr lang="en-GB" dirty="0">
                <a:solidFill>
                  <a:srgbClr val="FF0000"/>
                </a:solidFill>
              </a:rPr>
              <a:t>which guarantees the coherence of statistical information but which requires high financial and human resource investments</a:t>
            </a:r>
            <a:r>
              <a:rPr lang="it-IT" dirty="0">
                <a:solidFill>
                  <a:srgbClr val="FF0000"/>
                </a:solidFill>
              </a:rPr>
              <a:t> </a:t>
            </a:r>
            <a:endParaRPr lang="en-GB" dirty="0">
              <a:solidFill>
                <a:srgbClr val="FF0000"/>
              </a:solidFill>
            </a:endParaRPr>
          </a:p>
        </p:txBody>
      </p:sp>
    </p:spTree>
    <p:extLst>
      <p:ext uri="{BB962C8B-B14F-4D97-AF65-F5344CB8AC3E}">
        <p14:creationId xmlns:p14="http://schemas.microsoft.com/office/powerpoint/2010/main" val="20612206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85491-88EB-7E90-DAFF-9735FCA4481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D63DD2E-D111-1253-9A66-27535BA8F456}"/>
              </a:ext>
            </a:extLst>
          </p:cNvPr>
          <p:cNvSpPr>
            <a:spLocks noGrp="1"/>
          </p:cNvSpPr>
          <p:nvPr>
            <p:ph type="title"/>
          </p:nvPr>
        </p:nvSpPr>
        <p:spPr>
          <a:xfrm>
            <a:off x="468895" y="230952"/>
            <a:ext cx="11269308" cy="769441"/>
          </a:xfrm>
        </p:spPr>
        <p:txBody>
          <a:bodyPr/>
          <a:lstStyle/>
          <a:p>
            <a:pPr algn="ctr"/>
            <a:r>
              <a:rPr lang="en-GB" dirty="0"/>
              <a:t>The strategy developed by UNCEBTS</a:t>
            </a:r>
            <a:br>
              <a:rPr lang="en-GB" dirty="0"/>
            </a:br>
            <a:endParaRPr lang="en-US" dirty="0"/>
          </a:p>
        </p:txBody>
      </p:sp>
      <p:sp>
        <p:nvSpPr>
          <p:cNvPr id="4" name="Footer Placeholder 3">
            <a:extLst>
              <a:ext uri="{FF2B5EF4-FFF2-40B4-BE49-F238E27FC236}">
                <a16:creationId xmlns:a16="http://schemas.microsoft.com/office/drawing/2014/main" id="{333317A6-5877-114C-6E7F-534D502070F2}"/>
              </a:ext>
            </a:extLst>
          </p:cNvPr>
          <p:cNvSpPr>
            <a:spLocks noGrp="1"/>
          </p:cNvSpPr>
          <p:nvPr>
            <p:ph type="ftr" sz="quarter" idx="10"/>
          </p:nvPr>
        </p:nvSpPr>
        <p:spPr/>
        <p:txBody>
          <a:bodyPr/>
          <a:lstStyle/>
          <a:p>
            <a:pPr>
              <a:defRPr/>
            </a:pPr>
            <a:endParaRPr lang="en-US" dirty="0"/>
          </a:p>
        </p:txBody>
      </p:sp>
      <p:sp>
        <p:nvSpPr>
          <p:cNvPr id="5" name="Slide Number Placeholder 4">
            <a:extLst>
              <a:ext uri="{FF2B5EF4-FFF2-40B4-BE49-F238E27FC236}">
                <a16:creationId xmlns:a16="http://schemas.microsoft.com/office/drawing/2014/main" id="{1D824B04-31AD-830E-87D7-2A0ABA11A6B3}"/>
              </a:ext>
            </a:extLst>
          </p:cNvPr>
          <p:cNvSpPr>
            <a:spLocks noGrp="1"/>
          </p:cNvSpPr>
          <p:nvPr>
            <p:ph type="sldNum" sz="quarter" idx="11"/>
          </p:nvPr>
        </p:nvSpPr>
        <p:spPr/>
        <p:txBody>
          <a:bodyPr/>
          <a:lstStyle/>
          <a:p>
            <a:pPr>
              <a:defRPr/>
            </a:pPr>
            <a:fld id="{48B4153A-D4C5-4CEF-8992-0D8815C829E3}" type="slidenum">
              <a:rPr lang="en-US" smtClean="0"/>
              <a:pPr>
                <a:defRPr/>
              </a:pPr>
              <a:t>4</a:t>
            </a:fld>
            <a:endParaRPr lang="en-US" dirty="0"/>
          </a:p>
        </p:txBody>
      </p:sp>
      <p:pic>
        <p:nvPicPr>
          <p:cNvPr id="9" name="Immagine 8">
            <a:extLst>
              <a:ext uri="{FF2B5EF4-FFF2-40B4-BE49-F238E27FC236}">
                <a16:creationId xmlns:a16="http://schemas.microsoft.com/office/drawing/2014/main" id="{3E7A9E68-1378-AD86-5D71-244308881D56}"/>
              </a:ext>
            </a:extLst>
          </p:cNvPr>
          <p:cNvPicPr>
            <a:picLocks noChangeAspect="1"/>
          </p:cNvPicPr>
          <p:nvPr/>
        </p:nvPicPr>
        <p:blipFill>
          <a:blip r:embed="rId2"/>
          <a:stretch>
            <a:fillRect/>
          </a:stretch>
        </p:blipFill>
        <p:spPr>
          <a:xfrm>
            <a:off x="483696" y="1306720"/>
            <a:ext cx="4275355" cy="4015719"/>
          </a:xfrm>
          <a:prstGeom prst="rect">
            <a:avLst/>
          </a:prstGeom>
        </p:spPr>
      </p:pic>
      <p:sp>
        <p:nvSpPr>
          <p:cNvPr id="2" name="CasellaDiTesto 1">
            <a:extLst>
              <a:ext uri="{FF2B5EF4-FFF2-40B4-BE49-F238E27FC236}">
                <a16:creationId xmlns:a16="http://schemas.microsoft.com/office/drawing/2014/main" id="{66D6D70D-B8A2-FA93-FE77-273D083B9881}"/>
              </a:ext>
            </a:extLst>
          </p:cNvPr>
          <p:cNvSpPr txBox="1"/>
          <p:nvPr/>
        </p:nvSpPr>
        <p:spPr>
          <a:xfrm>
            <a:off x="5095415" y="1399979"/>
            <a:ext cx="6842235" cy="4647426"/>
          </a:xfrm>
          <a:prstGeom prst="rect">
            <a:avLst/>
          </a:prstGeom>
          <a:noFill/>
        </p:spPr>
        <p:txBody>
          <a:bodyPr wrap="square" rtlCol="0">
            <a:spAutoFit/>
          </a:bodyPr>
          <a:lstStyle/>
          <a:p>
            <a:pPr marL="285750" indent="-285750">
              <a:buFont typeface="Courier New" panose="02070309020205020404" pitchFamily="49" charset="0"/>
              <a:buChar char="o"/>
            </a:pPr>
            <a:r>
              <a:rPr lang="it-IT" sz="2000" dirty="0">
                <a:latin typeface="Arial" panose="020B0604020202020204" pitchFamily="34" charset="0"/>
                <a:cs typeface="Arial" panose="020B0604020202020204" pitchFamily="34" charset="0"/>
              </a:rPr>
              <a:t>UNCEBTS </a:t>
            </a:r>
            <a:r>
              <a:rPr lang="it-IT" sz="2000" dirty="0" err="1">
                <a:latin typeface="Arial" panose="020B0604020202020204" pitchFamily="34" charset="0"/>
                <a:cs typeface="Arial" panose="020B0604020202020204" pitchFamily="34" charset="0"/>
              </a:rPr>
              <a:t>had</a:t>
            </a:r>
            <a:r>
              <a:rPr lang="it-IT" sz="2000" dirty="0">
                <a:latin typeface="Arial" panose="020B0604020202020204" pitchFamily="34" charset="0"/>
                <a:cs typeface="Arial" panose="020B0604020202020204" pitchFamily="34" charset="0"/>
              </a:rPr>
              <a:t> </a:t>
            </a:r>
            <a:r>
              <a:rPr lang="it-IT" sz="2000" dirty="0" err="1">
                <a:latin typeface="Arial" panose="020B0604020202020204" pitchFamily="34" charset="0"/>
                <a:cs typeface="Arial" panose="020B0604020202020204" pitchFamily="34" charset="0"/>
              </a:rPr>
              <a:t>developed</a:t>
            </a:r>
            <a:r>
              <a:rPr lang="it-IT" sz="2000" dirty="0">
                <a:latin typeface="Arial" panose="020B0604020202020204" pitchFamily="34" charset="0"/>
                <a:cs typeface="Arial" panose="020B0604020202020204" pitchFamily="34" charset="0"/>
              </a:rPr>
              <a:t> an </a:t>
            </a:r>
            <a:r>
              <a:rPr lang="it-IT" sz="2000" dirty="0" err="1">
                <a:latin typeface="Arial" panose="020B0604020202020204" pitchFamily="34" charset="0"/>
                <a:cs typeface="Arial" panose="020B0604020202020204" pitchFamily="34" charset="0"/>
              </a:rPr>
              <a:t>enterprise-centered</a:t>
            </a:r>
            <a:r>
              <a:rPr lang="it-IT" sz="2000" dirty="0">
                <a:latin typeface="Arial" panose="020B0604020202020204" pitchFamily="34" charset="0"/>
                <a:cs typeface="Arial" panose="020B0604020202020204" pitchFamily="34" charset="0"/>
              </a:rPr>
              <a:t> </a:t>
            </a:r>
            <a:r>
              <a:rPr lang="it-IT" sz="2000" dirty="0" err="1">
                <a:latin typeface="Arial" panose="020B0604020202020204" pitchFamily="34" charset="0"/>
                <a:cs typeface="Arial" panose="020B0604020202020204" pitchFamily="34" charset="0"/>
              </a:rPr>
              <a:t>approach</a:t>
            </a:r>
            <a:r>
              <a:rPr lang="it-IT" sz="2000" dirty="0">
                <a:latin typeface="Arial" panose="020B0604020202020204" pitchFamily="34" charset="0"/>
                <a:cs typeface="Arial" panose="020B0604020202020204" pitchFamily="34" charset="0"/>
              </a:rPr>
              <a:t> </a:t>
            </a:r>
            <a:r>
              <a:rPr lang="it-IT" sz="2000" dirty="0" err="1">
                <a:latin typeface="Arial" panose="020B0604020202020204" pitchFamily="34" charset="0"/>
                <a:cs typeface="Arial" panose="020B0604020202020204" pitchFamily="34" charset="0"/>
              </a:rPr>
              <a:t>rooted</a:t>
            </a:r>
            <a:r>
              <a:rPr lang="it-IT" sz="2000" dirty="0">
                <a:latin typeface="Arial" panose="020B0604020202020204" pitchFamily="34" charset="0"/>
                <a:cs typeface="Arial" panose="020B0604020202020204" pitchFamily="34" charset="0"/>
              </a:rPr>
              <a:t> in BR</a:t>
            </a:r>
          </a:p>
          <a:p>
            <a:pPr marL="285750" indent="-285750">
              <a:buFont typeface="Courier New" panose="02070309020205020404" pitchFamily="49" charset="0"/>
              <a:buChar char="o"/>
            </a:pPr>
            <a:endParaRPr lang="it-IT" sz="800" dirty="0">
              <a:latin typeface="Arial" panose="020B0604020202020204" pitchFamily="34" charset="0"/>
              <a:cs typeface="Arial" panose="020B0604020202020204" pitchFamily="34" charset="0"/>
            </a:endParaRPr>
          </a:p>
          <a:p>
            <a:pPr marL="285750" indent="-285750">
              <a:buFont typeface="Courier New" panose="02070309020205020404" pitchFamily="49" charset="0"/>
              <a:buChar char="o"/>
            </a:pPr>
            <a:r>
              <a:rPr lang="en-GB" sz="2000" dirty="0">
                <a:latin typeface="Arial" panose="020B0604020202020204" pitchFamily="34" charset="0"/>
                <a:cs typeface="Arial" panose="020B0604020202020204" pitchFamily="34" charset="0"/>
              </a:rPr>
              <a:t>BR usability can be assessed based on a maturity model</a:t>
            </a:r>
            <a:endParaRPr lang="it-IT" sz="2000" dirty="0">
              <a:latin typeface="Arial" panose="020B0604020202020204" pitchFamily="34" charset="0"/>
              <a:cs typeface="Arial" panose="020B0604020202020204" pitchFamily="34" charset="0"/>
            </a:endParaRPr>
          </a:p>
          <a:p>
            <a:pPr marL="285750" indent="-285750">
              <a:buFont typeface="Courier New" panose="02070309020205020404" pitchFamily="49" charset="0"/>
              <a:buChar char="o"/>
            </a:pPr>
            <a:endParaRPr lang="it-IT" sz="800" dirty="0">
              <a:latin typeface="Arial" panose="020B0604020202020204" pitchFamily="34" charset="0"/>
              <a:cs typeface="Arial" panose="020B0604020202020204" pitchFamily="34" charset="0"/>
            </a:endParaRPr>
          </a:p>
          <a:p>
            <a:pPr marL="285750" indent="-285750">
              <a:buFont typeface="Courier New" panose="02070309020205020404" pitchFamily="49" charset="0"/>
              <a:buChar char="o"/>
            </a:pPr>
            <a:r>
              <a:rPr lang="it-IT" sz="2000" dirty="0">
                <a:latin typeface="Arial" panose="020B0604020202020204" pitchFamily="34" charset="0"/>
                <a:cs typeface="Arial" panose="020B0604020202020204" pitchFamily="34" charset="0"/>
              </a:rPr>
              <a:t>The </a:t>
            </a:r>
            <a:r>
              <a:rPr lang="it-IT" sz="2000" b="1" dirty="0" err="1">
                <a:latin typeface="Arial" panose="020B0604020202020204" pitchFamily="34" charset="0"/>
                <a:cs typeface="Arial" panose="020B0604020202020204" pitchFamily="34" charset="0"/>
              </a:rPr>
              <a:t>verticial</a:t>
            </a:r>
            <a:r>
              <a:rPr lang="it-IT" sz="2000" b="1" dirty="0">
                <a:latin typeface="Arial" panose="020B0604020202020204" pitchFamily="34" charset="0"/>
                <a:cs typeface="Arial" panose="020B0604020202020204" pitchFamily="34" charset="0"/>
              </a:rPr>
              <a:t> </a:t>
            </a:r>
            <a:r>
              <a:rPr lang="it-IT" sz="2000" b="1" dirty="0" err="1">
                <a:latin typeface="Arial" panose="020B0604020202020204" pitchFamily="34" charset="0"/>
                <a:cs typeface="Arial" panose="020B0604020202020204" pitchFamily="34" charset="0"/>
              </a:rPr>
              <a:t>dimension</a:t>
            </a:r>
            <a:r>
              <a:rPr lang="it-IT" sz="2000" b="1" dirty="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underlines, downstream, the importance of integration with basic sources (surveys, administrative data and new information sources) but also, upstream, with broader statistical frameworks (national accounts and environmental accounts)</a:t>
            </a:r>
          </a:p>
          <a:p>
            <a:pPr marL="285750" indent="-285750">
              <a:buFont typeface="Courier New" panose="02070309020205020404" pitchFamily="49" charset="0"/>
              <a:buChar char="o"/>
            </a:pPr>
            <a:endParaRPr lang="en-GB" sz="2000" dirty="0">
              <a:latin typeface="Arial" panose="020B0604020202020204" pitchFamily="34" charset="0"/>
              <a:cs typeface="Arial" panose="020B0604020202020204" pitchFamily="34" charset="0"/>
            </a:endParaRPr>
          </a:p>
          <a:p>
            <a:pPr marL="285750" indent="-285750">
              <a:buFont typeface="Courier New" panose="02070309020205020404" pitchFamily="49" charset="0"/>
              <a:buChar char="o"/>
            </a:pPr>
            <a:r>
              <a:rPr lang="en-GB" sz="2000" dirty="0">
                <a:latin typeface="Arial" panose="020B0604020202020204" pitchFamily="34" charset="0"/>
                <a:cs typeface="Arial" panose="020B0604020202020204" pitchFamily="34" charset="0"/>
              </a:rPr>
              <a:t>The </a:t>
            </a:r>
            <a:r>
              <a:rPr lang="en-GB" sz="2000" b="1" dirty="0">
                <a:latin typeface="Arial" panose="020B0604020202020204" pitchFamily="34" charset="0"/>
                <a:cs typeface="Arial" panose="020B0604020202020204" pitchFamily="34" charset="0"/>
              </a:rPr>
              <a:t>horizontal dimension </a:t>
            </a:r>
            <a:r>
              <a:rPr lang="en-GB" sz="2000" dirty="0">
                <a:latin typeface="Arial" panose="020B0604020202020204" pitchFamily="34" charset="0"/>
                <a:cs typeface="Arial" panose="020B0604020202020204" pitchFamily="34" charset="0"/>
              </a:rPr>
              <a:t>emphasizes the integration of business registers not only within the business domain but also with other social and environmental domains.</a:t>
            </a:r>
            <a:endParaRPr lang="it-IT"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38426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593ED-4285-531A-82CD-F401DA3CCFB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F3F5382D-BB0E-CFA8-C168-0955756F87DC}"/>
              </a:ext>
            </a:extLst>
          </p:cNvPr>
          <p:cNvSpPr>
            <a:spLocks noGrp="1"/>
          </p:cNvSpPr>
          <p:nvPr>
            <p:ph type="body" idx="1"/>
          </p:nvPr>
        </p:nvSpPr>
        <p:spPr>
          <a:xfrm>
            <a:off x="289268" y="1372406"/>
            <a:ext cx="6192495" cy="4481153"/>
          </a:xfrm>
        </p:spPr>
        <p:txBody>
          <a:bodyPr/>
          <a:lstStyle/>
          <a:p>
            <a:r>
              <a:rPr lang="en-GB" sz="2000" dirty="0">
                <a:solidFill>
                  <a:schemeClr val="tx1"/>
                </a:solidFill>
              </a:rPr>
              <a:t>Analysis presented by ISTAT in its Annual Report on the State of the Nation with a </a:t>
            </a:r>
            <a:r>
              <a:rPr lang="en-GB" sz="2000" b="1" dirty="0">
                <a:solidFill>
                  <a:schemeClr val="tx1"/>
                </a:solidFill>
              </a:rPr>
              <a:t>big impact on Media</a:t>
            </a:r>
            <a:r>
              <a:rPr lang="en-GB" sz="2000" dirty="0">
                <a:solidFill>
                  <a:schemeClr val="tx1"/>
                </a:solidFill>
              </a:rPr>
              <a:t>. </a:t>
            </a:r>
          </a:p>
          <a:p>
            <a:r>
              <a:rPr lang="en-GB" sz="2000" b="1" dirty="0">
                <a:solidFill>
                  <a:schemeClr val="tx1"/>
                </a:solidFill>
              </a:rPr>
              <a:t>Methodology</a:t>
            </a:r>
            <a:r>
              <a:rPr lang="en-GB" sz="2000" dirty="0">
                <a:solidFill>
                  <a:schemeClr val="tx1"/>
                </a:solidFill>
              </a:rPr>
              <a:t>: link between business register of local units integrated with SBS data with the map of environmental risks </a:t>
            </a:r>
          </a:p>
          <a:p>
            <a:r>
              <a:rPr lang="en-GB" sz="2000" b="1" dirty="0">
                <a:solidFill>
                  <a:schemeClr val="tx1"/>
                </a:solidFill>
              </a:rPr>
              <a:t>Unit of analysis</a:t>
            </a:r>
            <a:r>
              <a:rPr lang="en-GB" sz="2000" dirty="0">
                <a:solidFill>
                  <a:schemeClr val="tx1"/>
                </a:solidFill>
              </a:rPr>
              <a:t>: municipality (there are a little bit less than 8.000 municipalities in Italy)</a:t>
            </a:r>
          </a:p>
          <a:p>
            <a:r>
              <a:rPr lang="en-GB" sz="2000" b="1" dirty="0">
                <a:solidFill>
                  <a:schemeClr val="tx1"/>
                </a:solidFill>
              </a:rPr>
              <a:t>18% of value added of resident businesses is located in municipalities with at least a serious environmental risk</a:t>
            </a:r>
            <a:r>
              <a:rPr lang="en-GB" sz="2000" dirty="0">
                <a:solidFill>
                  <a:schemeClr val="tx1"/>
                </a:solidFill>
              </a:rPr>
              <a:t>.    </a:t>
            </a:r>
          </a:p>
          <a:p>
            <a:r>
              <a:rPr lang="en-GB" sz="2000" dirty="0">
                <a:solidFill>
                  <a:schemeClr val="tx1"/>
                </a:solidFill>
              </a:rPr>
              <a:t>The </a:t>
            </a:r>
            <a:r>
              <a:rPr lang="en-GB" sz="2000" b="1" dirty="0">
                <a:solidFill>
                  <a:schemeClr val="tx1"/>
                </a:solidFill>
              </a:rPr>
              <a:t>National Civil Protection Agency </a:t>
            </a:r>
            <a:r>
              <a:rPr lang="en-GB" sz="2000" dirty="0">
                <a:solidFill>
                  <a:schemeClr val="tx1"/>
                </a:solidFill>
              </a:rPr>
              <a:t>has already requested these data at the sub-municipal level</a:t>
            </a:r>
          </a:p>
          <a:p>
            <a:endParaRPr lang="en-GB" sz="2000" dirty="0">
              <a:solidFill>
                <a:schemeClr val="tx1"/>
              </a:solidFill>
            </a:endParaRPr>
          </a:p>
          <a:p>
            <a:endParaRPr lang="en-US" sz="2000" dirty="0">
              <a:solidFill>
                <a:schemeClr val="tx1"/>
              </a:solidFill>
            </a:endParaRPr>
          </a:p>
        </p:txBody>
      </p:sp>
      <p:sp>
        <p:nvSpPr>
          <p:cNvPr id="3" name="Title 2">
            <a:extLst>
              <a:ext uri="{FF2B5EF4-FFF2-40B4-BE49-F238E27FC236}">
                <a16:creationId xmlns:a16="http://schemas.microsoft.com/office/drawing/2014/main" id="{987F9217-C753-AD7A-6F19-16A622C2784F}"/>
              </a:ext>
            </a:extLst>
          </p:cNvPr>
          <p:cNvSpPr>
            <a:spLocks noGrp="1"/>
          </p:cNvSpPr>
          <p:nvPr>
            <p:ph type="title"/>
          </p:nvPr>
        </p:nvSpPr>
        <p:spPr>
          <a:xfrm>
            <a:off x="468895" y="118755"/>
            <a:ext cx="11269308" cy="769441"/>
          </a:xfrm>
        </p:spPr>
        <p:txBody>
          <a:bodyPr/>
          <a:lstStyle/>
          <a:p>
            <a:r>
              <a:rPr lang="en-GB" dirty="0">
                <a:solidFill>
                  <a:schemeClr val="accent6"/>
                </a:solidFill>
              </a:rPr>
              <a:t>Mapping companies located in areas with environment risks</a:t>
            </a:r>
            <a:br>
              <a:rPr lang="en-GB" dirty="0">
                <a:solidFill>
                  <a:schemeClr val="tx1"/>
                </a:solidFill>
              </a:rPr>
            </a:br>
            <a:endParaRPr lang="en-US" dirty="0"/>
          </a:p>
        </p:txBody>
      </p:sp>
      <p:sp>
        <p:nvSpPr>
          <p:cNvPr id="4" name="Footer Placeholder 3">
            <a:extLst>
              <a:ext uri="{FF2B5EF4-FFF2-40B4-BE49-F238E27FC236}">
                <a16:creationId xmlns:a16="http://schemas.microsoft.com/office/drawing/2014/main" id="{0FBE7134-D72A-7A2E-6D00-961E5B7CA7E3}"/>
              </a:ext>
            </a:extLst>
          </p:cNvPr>
          <p:cNvSpPr>
            <a:spLocks noGrp="1"/>
          </p:cNvSpPr>
          <p:nvPr>
            <p:ph type="ftr" sz="quarter" idx="10"/>
          </p:nvPr>
        </p:nvSpPr>
        <p:spPr/>
        <p:txBody>
          <a:bodyPr/>
          <a:lstStyle/>
          <a:p>
            <a:pPr>
              <a:defRPr/>
            </a:pPr>
            <a:endParaRPr lang="en-US" dirty="0"/>
          </a:p>
        </p:txBody>
      </p:sp>
      <p:sp>
        <p:nvSpPr>
          <p:cNvPr id="5" name="Slide Number Placeholder 4">
            <a:extLst>
              <a:ext uri="{FF2B5EF4-FFF2-40B4-BE49-F238E27FC236}">
                <a16:creationId xmlns:a16="http://schemas.microsoft.com/office/drawing/2014/main" id="{CB9FBB9F-41D0-3421-EE59-968EA827A949}"/>
              </a:ext>
            </a:extLst>
          </p:cNvPr>
          <p:cNvSpPr>
            <a:spLocks noGrp="1"/>
          </p:cNvSpPr>
          <p:nvPr>
            <p:ph type="sldNum" sz="quarter" idx="11"/>
          </p:nvPr>
        </p:nvSpPr>
        <p:spPr/>
        <p:txBody>
          <a:bodyPr/>
          <a:lstStyle/>
          <a:p>
            <a:pPr>
              <a:defRPr/>
            </a:pPr>
            <a:fld id="{48B4153A-D4C5-4CEF-8992-0D8815C829E3}" type="slidenum">
              <a:rPr lang="en-US" smtClean="0"/>
              <a:pPr>
                <a:defRPr/>
              </a:pPr>
              <a:t>5</a:t>
            </a:fld>
            <a:endParaRPr lang="en-US" dirty="0"/>
          </a:p>
        </p:txBody>
      </p:sp>
      <p:pic>
        <p:nvPicPr>
          <p:cNvPr id="6" name="Immagine 5">
            <a:extLst>
              <a:ext uri="{FF2B5EF4-FFF2-40B4-BE49-F238E27FC236}">
                <a16:creationId xmlns:a16="http://schemas.microsoft.com/office/drawing/2014/main" id="{6827B233-156B-6753-4CFC-40349440DD7D}"/>
              </a:ext>
            </a:extLst>
          </p:cNvPr>
          <p:cNvPicPr>
            <a:picLocks noChangeAspect="1"/>
          </p:cNvPicPr>
          <p:nvPr/>
        </p:nvPicPr>
        <p:blipFill>
          <a:blip r:embed="rId2"/>
          <a:stretch>
            <a:fillRect/>
          </a:stretch>
        </p:blipFill>
        <p:spPr>
          <a:xfrm>
            <a:off x="6096000" y="1410145"/>
            <a:ext cx="5397654" cy="4938853"/>
          </a:xfrm>
          <a:prstGeom prst="rect">
            <a:avLst/>
          </a:prstGeom>
        </p:spPr>
      </p:pic>
      <p:sp>
        <p:nvSpPr>
          <p:cNvPr id="7" name="CasellaDiTesto 6">
            <a:extLst>
              <a:ext uri="{FF2B5EF4-FFF2-40B4-BE49-F238E27FC236}">
                <a16:creationId xmlns:a16="http://schemas.microsoft.com/office/drawing/2014/main" id="{0EDCC4E7-336E-8524-567D-4C87549214D2}"/>
              </a:ext>
            </a:extLst>
          </p:cNvPr>
          <p:cNvSpPr txBox="1"/>
          <p:nvPr/>
        </p:nvSpPr>
        <p:spPr>
          <a:xfrm>
            <a:off x="9614950" y="2167102"/>
            <a:ext cx="1710647" cy="1169551"/>
          </a:xfrm>
          <a:prstGeom prst="rect">
            <a:avLst/>
          </a:prstGeom>
          <a:solidFill>
            <a:schemeClr val="bg1"/>
          </a:solidFill>
          <a:effectLst>
            <a:reflection endPos="37000" dist="50800" dir="5400000" sy="-100000" algn="bl" rotWithShape="0"/>
          </a:effectLst>
        </p:spPr>
        <p:txBody>
          <a:bodyPr wrap="square" rtlCol="0">
            <a:spAutoFit/>
          </a:bodyPr>
          <a:lstStyle/>
          <a:p>
            <a:endParaRPr lang="it-IT" sz="1200" dirty="0"/>
          </a:p>
          <a:p>
            <a:r>
              <a:rPr lang="it-IT" sz="1200" dirty="0"/>
              <a:t>Limited risk</a:t>
            </a:r>
          </a:p>
          <a:p>
            <a:r>
              <a:rPr lang="en-GB" sz="1200" dirty="0"/>
              <a:t>landslide events only</a:t>
            </a:r>
          </a:p>
          <a:p>
            <a:r>
              <a:rPr lang="en-GB" sz="1200" dirty="0"/>
              <a:t>seismic events only</a:t>
            </a:r>
          </a:p>
          <a:p>
            <a:r>
              <a:rPr lang="en-GB" sz="1200" dirty="0"/>
              <a:t>both risks </a:t>
            </a:r>
          </a:p>
          <a:p>
            <a:endParaRPr lang="en-GB" sz="1000" dirty="0"/>
          </a:p>
        </p:txBody>
      </p:sp>
      <p:sp>
        <p:nvSpPr>
          <p:cNvPr id="8" name="CasellaDiTesto 7">
            <a:extLst>
              <a:ext uri="{FF2B5EF4-FFF2-40B4-BE49-F238E27FC236}">
                <a16:creationId xmlns:a16="http://schemas.microsoft.com/office/drawing/2014/main" id="{E1739D4B-EA48-3F6D-C685-E163F3A7BD6C}"/>
              </a:ext>
            </a:extLst>
          </p:cNvPr>
          <p:cNvSpPr txBox="1"/>
          <p:nvPr/>
        </p:nvSpPr>
        <p:spPr>
          <a:xfrm>
            <a:off x="9169225" y="1746820"/>
            <a:ext cx="1872943" cy="624314"/>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12686195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24D54-28A3-80BD-1587-D77C6D7B162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886BA99-38B1-4899-1FFC-6D8B8E2F0DF9}"/>
              </a:ext>
            </a:extLst>
          </p:cNvPr>
          <p:cNvSpPr>
            <a:spLocks noGrp="1"/>
          </p:cNvSpPr>
          <p:nvPr>
            <p:ph type="body" idx="1"/>
          </p:nvPr>
        </p:nvSpPr>
        <p:spPr>
          <a:xfrm>
            <a:off x="289268" y="1372406"/>
            <a:ext cx="11402440" cy="4481153"/>
          </a:xfrm>
        </p:spPr>
        <p:txBody>
          <a:bodyPr/>
          <a:lstStyle/>
          <a:p>
            <a:r>
              <a:rPr lang="en-GB" sz="2000" dirty="0">
                <a:solidFill>
                  <a:schemeClr val="tx1"/>
                </a:solidFill>
              </a:rPr>
              <a:t>Analysis presented by ISTAT in its Annual Report on the State of the Nation with a </a:t>
            </a:r>
            <a:r>
              <a:rPr lang="en-GB" sz="2000" b="1" dirty="0">
                <a:solidFill>
                  <a:schemeClr val="tx1"/>
                </a:solidFill>
              </a:rPr>
              <a:t>big impact on Media</a:t>
            </a:r>
            <a:r>
              <a:rPr lang="en-GB" sz="2000" dirty="0">
                <a:solidFill>
                  <a:schemeClr val="tx1"/>
                </a:solidFill>
              </a:rPr>
              <a:t>. </a:t>
            </a:r>
          </a:p>
          <a:p>
            <a:r>
              <a:rPr lang="en-GB" sz="2000" b="1" dirty="0">
                <a:solidFill>
                  <a:schemeClr val="tx1"/>
                </a:solidFill>
              </a:rPr>
              <a:t>Methodology</a:t>
            </a:r>
            <a:r>
              <a:rPr lang="en-GB" sz="2000" dirty="0">
                <a:solidFill>
                  <a:schemeClr val="tx1"/>
                </a:solidFill>
              </a:rPr>
              <a:t>: link between the BR, the register on employers-employees and data on education</a:t>
            </a:r>
          </a:p>
          <a:p>
            <a:r>
              <a:rPr lang="en-GB" sz="2000" b="1" dirty="0">
                <a:solidFill>
                  <a:schemeClr val="tx1"/>
                </a:solidFill>
              </a:rPr>
              <a:t>Unit of analysis</a:t>
            </a:r>
            <a:r>
              <a:rPr lang="en-GB" sz="2000" dirty="0">
                <a:solidFill>
                  <a:schemeClr val="tx1"/>
                </a:solidFill>
              </a:rPr>
              <a:t>: business enterprises resident in Italy</a:t>
            </a:r>
          </a:p>
          <a:p>
            <a:r>
              <a:rPr lang="en-GB" sz="2000" b="1" dirty="0">
                <a:solidFill>
                  <a:schemeClr val="tx1"/>
                </a:solidFill>
              </a:rPr>
              <a:t>Indicator:</a:t>
            </a:r>
            <a:r>
              <a:rPr lang="en-GB" sz="2000" dirty="0">
                <a:solidFill>
                  <a:schemeClr val="tx1"/>
                </a:solidFill>
              </a:rPr>
              <a:t>  </a:t>
            </a:r>
            <a:r>
              <a:rPr lang="en-GB" sz="2000" b="1" dirty="0">
                <a:solidFill>
                  <a:schemeClr val="tx1"/>
                </a:solidFill>
              </a:rPr>
              <a:t>demographic vulnerability </a:t>
            </a:r>
            <a:r>
              <a:rPr lang="en-GB" sz="2000" dirty="0">
                <a:solidFill>
                  <a:schemeClr val="tx1"/>
                </a:solidFill>
              </a:rPr>
              <a:t>measured as the ratio of senior (55+) to junior (25 or less) employees at the firm level</a:t>
            </a:r>
          </a:p>
          <a:p>
            <a:r>
              <a:rPr lang="en-GB" sz="2000" b="1" dirty="0">
                <a:solidFill>
                  <a:schemeClr val="tx1"/>
                </a:solidFill>
              </a:rPr>
              <a:t>Main evidence: </a:t>
            </a:r>
            <a:r>
              <a:rPr lang="en-GB" sz="2000" dirty="0">
                <a:solidFill>
                  <a:schemeClr val="tx1"/>
                </a:solidFill>
              </a:rPr>
              <a:t>high level of risk in traditional service sector (lawyers, etc) and SMEs, large and medium side enterprise have an average a younger workforce. The aging of the workforce within companies can be however offset by increases in human capital in relation to the higher level of education of young people. Micro-based empirical evidence is found on the relationship between companies' innovative capacity in digitalisation and the entry of a young workforce with digital skills</a:t>
            </a:r>
          </a:p>
          <a:p>
            <a:r>
              <a:rPr lang="en-GB" sz="2000" b="1" dirty="0">
                <a:solidFill>
                  <a:schemeClr val="tx1"/>
                </a:solidFill>
              </a:rPr>
              <a:t>    </a:t>
            </a:r>
          </a:p>
          <a:p>
            <a:endParaRPr lang="en-GB" sz="2000" dirty="0">
              <a:solidFill>
                <a:schemeClr val="tx1"/>
              </a:solidFill>
            </a:endParaRPr>
          </a:p>
          <a:p>
            <a:endParaRPr lang="en-US" sz="2000" dirty="0">
              <a:solidFill>
                <a:schemeClr val="tx1"/>
              </a:solidFill>
            </a:endParaRPr>
          </a:p>
        </p:txBody>
      </p:sp>
      <p:sp>
        <p:nvSpPr>
          <p:cNvPr id="3" name="Title 2">
            <a:extLst>
              <a:ext uri="{FF2B5EF4-FFF2-40B4-BE49-F238E27FC236}">
                <a16:creationId xmlns:a16="http://schemas.microsoft.com/office/drawing/2014/main" id="{03D422C8-F05D-A813-F05A-AB34653C7D48}"/>
              </a:ext>
            </a:extLst>
          </p:cNvPr>
          <p:cNvSpPr>
            <a:spLocks noGrp="1"/>
          </p:cNvSpPr>
          <p:nvPr>
            <p:ph type="title"/>
          </p:nvPr>
        </p:nvSpPr>
        <p:spPr>
          <a:xfrm>
            <a:off x="468895" y="118755"/>
            <a:ext cx="11269308" cy="769441"/>
          </a:xfrm>
        </p:spPr>
        <p:txBody>
          <a:bodyPr/>
          <a:lstStyle/>
          <a:p>
            <a:r>
              <a:rPr lang="en-GB" dirty="0">
                <a:solidFill>
                  <a:schemeClr val="accent6"/>
                </a:solidFill>
              </a:rPr>
              <a:t>Aging inside companies in Italy</a:t>
            </a:r>
            <a:br>
              <a:rPr lang="en-GB" dirty="0">
                <a:solidFill>
                  <a:schemeClr val="tx1"/>
                </a:solidFill>
              </a:rPr>
            </a:br>
            <a:endParaRPr lang="en-US" dirty="0"/>
          </a:p>
        </p:txBody>
      </p:sp>
      <p:sp>
        <p:nvSpPr>
          <p:cNvPr id="4" name="Footer Placeholder 3">
            <a:extLst>
              <a:ext uri="{FF2B5EF4-FFF2-40B4-BE49-F238E27FC236}">
                <a16:creationId xmlns:a16="http://schemas.microsoft.com/office/drawing/2014/main" id="{BF0811A2-F113-9DF1-62A0-CE312918C779}"/>
              </a:ext>
            </a:extLst>
          </p:cNvPr>
          <p:cNvSpPr>
            <a:spLocks noGrp="1"/>
          </p:cNvSpPr>
          <p:nvPr>
            <p:ph type="ftr" sz="quarter" idx="10"/>
          </p:nvPr>
        </p:nvSpPr>
        <p:spPr/>
        <p:txBody>
          <a:bodyPr/>
          <a:lstStyle/>
          <a:p>
            <a:pPr>
              <a:defRPr/>
            </a:pPr>
            <a:endParaRPr lang="en-US" dirty="0"/>
          </a:p>
        </p:txBody>
      </p:sp>
      <p:sp>
        <p:nvSpPr>
          <p:cNvPr id="5" name="Slide Number Placeholder 4">
            <a:extLst>
              <a:ext uri="{FF2B5EF4-FFF2-40B4-BE49-F238E27FC236}">
                <a16:creationId xmlns:a16="http://schemas.microsoft.com/office/drawing/2014/main" id="{4CDE9CAC-3D81-76E9-5793-2ED844399F89}"/>
              </a:ext>
            </a:extLst>
          </p:cNvPr>
          <p:cNvSpPr>
            <a:spLocks noGrp="1"/>
          </p:cNvSpPr>
          <p:nvPr>
            <p:ph type="sldNum" sz="quarter" idx="11"/>
          </p:nvPr>
        </p:nvSpPr>
        <p:spPr/>
        <p:txBody>
          <a:bodyPr/>
          <a:lstStyle/>
          <a:p>
            <a:pPr>
              <a:defRPr/>
            </a:pPr>
            <a:fld id="{48B4153A-D4C5-4CEF-8992-0D8815C829E3}" type="slidenum">
              <a:rPr lang="en-US" smtClean="0"/>
              <a:pPr>
                <a:defRPr/>
              </a:pPr>
              <a:t>6</a:t>
            </a:fld>
            <a:endParaRPr lang="en-US" dirty="0"/>
          </a:p>
        </p:txBody>
      </p:sp>
    </p:spTree>
    <p:extLst>
      <p:ext uri="{BB962C8B-B14F-4D97-AF65-F5344CB8AC3E}">
        <p14:creationId xmlns:p14="http://schemas.microsoft.com/office/powerpoint/2010/main" val="29274574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D38A9-CAF9-275F-8E24-4D902714016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3D693F3-DDCB-0C30-4973-62B200C3E97C}"/>
              </a:ext>
            </a:extLst>
          </p:cNvPr>
          <p:cNvSpPr>
            <a:spLocks noGrp="1"/>
          </p:cNvSpPr>
          <p:nvPr>
            <p:ph type="body" idx="1"/>
          </p:nvPr>
        </p:nvSpPr>
        <p:spPr>
          <a:xfrm>
            <a:off x="289268" y="1776002"/>
            <a:ext cx="11402440" cy="4481153"/>
          </a:xfrm>
        </p:spPr>
        <p:txBody>
          <a:bodyPr/>
          <a:lstStyle/>
          <a:p>
            <a:r>
              <a:rPr lang="en-GB" sz="2000" dirty="0">
                <a:solidFill>
                  <a:schemeClr val="tx1"/>
                </a:solidFill>
              </a:rPr>
              <a:t>New data included in the Statistical Yearbook on foreign trade produced by ISTAT and ICE. </a:t>
            </a:r>
          </a:p>
          <a:p>
            <a:r>
              <a:rPr lang="en-GB" sz="2000" b="1" dirty="0">
                <a:solidFill>
                  <a:schemeClr val="tx1"/>
                </a:solidFill>
              </a:rPr>
              <a:t>Methodology</a:t>
            </a:r>
            <a:r>
              <a:rPr lang="en-GB" sz="2000" dirty="0">
                <a:solidFill>
                  <a:schemeClr val="tx1"/>
                </a:solidFill>
              </a:rPr>
              <a:t>: link between the </a:t>
            </a:r>
            <a:r>
              <a:rPr lang="en-GB" sz="2000" b="1" dirty="0">
                <a:solidFill>
                  <a:schemeClr val="tx1"/>
                </a:solidFill>
              </a:rPr>
              <a:t>BR</a:t>
            </a:r>
            <a:r>
              <a:rPr lang="en-GB" sz="2000" dirty="0">
                <a:solidFill>
                  <a:schemeClr val="tx1"/>
                </a:solidFill>
              </a:rPr>
              <a:t>, </a:t>
            </a:r>
            <a:r>
              <a:rPr lang="en-GB" sz="2000" b="1" dirty="0">
                <a:solidFill>
                  <a:schemeClr val="tx1"/>
                </a:solidFill>
              </a:rPr>
              <a:t>trade operators register </a:t>
            </a:r>
            <a:r>
              <a:rPr lang="en-GB" sz="2000" dirty="0">
                <a:solidFill>
                  <a:schemeClr val="tx1"/>
                </a:solidFill>
              </a:rPr>
              <a:t>and external database with </a:t>
            </a:r>
            <a:r>
              <a:rPr lang="en-GB" sz="2000" b="1" dirty="0">
                <a:solidFill>
                  <a:schemeClr val="tx1"/>
                </a:solidFill>
              </a:rPr>
              <a:t>certified companies for environmental sustainability</a:t>
            </a:r>
          </a:p>
          <a:p>
            <a:r>
              <a:rPr lang="en-GB" sz="2000" b="1" dirty="0">
                <a:solidFill>
                  <a:schemeClr val="tx1"/>
                </a:solidFill>
              </a:rPr>
              <a:t>Unit of analysis</a:t>
            </a:r>
            <a:r>
              <a:rPr lang="en-GB" sz="2000" dirty="0">
                <a:solidFill>
                  <a:schemeClr val="tx1"/>
                </a:solidFill>
              </a:rPr>
              <a:t>: exporting enterprises resident in Italy</a:t>
            </a:r>
          </a:p>
          <a:p>
            <a:r>
              <a:rPr lang="en-GB" sz="2000" b="1" dirty="0">
                <a:solidFill>
                  <a:schemeClr val="tx1"/>
                </a:solidFill>
              </a:rPr>
              <a:t>Main evidence: </a:t>
            </a:r>
            <a:r>
              <a:rPr lang="en-GB" sz="2000" dirty="0">
                <a:solidFill>
                  <a:schemeClr val="tx1"/>
                </a:solidFill>
              </a:rPr>
              <a:t>Distribution of </a:t>
            </a:r>
            <a:r>
              <a:rPr lang="en-GB" sz="2000" b="1" dirty="0">
                <a:solidFill>
                  <a:schemeClr val="tx1"/>
                </a:solidFill>
              </a:rPr>
              <a:t>environmentally sustainable exporting enterprises </a:t>
            </a:r>
            <a:r>
              <a:rPr lang="en-GB" sz="2000" dirty="0">
                <a:solidFill>
                  <a:schemeClr val="tx1"/>
                </a:solidFill>
              </a:rPr>
              <a:t>by side and industry. </a:t>
            </a:r>
            <a:r>
              <a:rPr lang="en-GB" sz="2000" b="1" dirty="0">
                <a:solidFill>
                  <a:schemeClr val="tx1"/>
                </a:solidFill>
              </a:rPr>
              <a:t>Positive effect of environmental engagement on firm productivity with policy implications on transitions</a:t>
            </a:r>
            <a:r>
              <a:rPr lang="en-GB" sz="2000" dirty="0">
                <a:solidFill>
                  <a:schemeClr val="tx1"/>
                </a:solidFill>
              </a:rPr>
              <a:t>. </a:t>
            </a:r>
            <a:endParaRPr lang="en-US" sz="2000" dirty="0">
              <a:solidFill>
                <a:schemeClr val="tx1"/>
              </a:solidFill>
            </a:endParaRPr>
          </a:p>
        </p:txBody>
      </p:sp>
      <p:sp>
        <p:nvSpPr>
          <p:cNvPr id="3" name="Title 2">
            <a:extLst>
              <a:ext uri="{FF2B5EF4-FFF2-40B4-BE49-F238E27FC236}">
                <a16:creationId xmlns:a16="http://schemas.microsoft.com/office/drawing/2014/main" id="{D6D48DC4-E831-7B6E-10CD-57F1A8868F05}"/>
              </a:ext>
            </a:extLst>
          </p:cNvPr>
          <p:cNvSpPr>
            <a:spLocks noGrp="1"/>
          </p:cNvSpPr>
          <p:nvPr>
            <p:ph type="title"/>
          </p:nvPr>
        </p:nvSpPr>
        <p:spPr>
          <a:xfrm>
            <a:off x="468895" y="118755"/>
            <a:ext cx="11269308" cy="769441"/>
          </a:xfrm>
        </p:spPr>
        <p:txBody>
          <a:bodyPr/>
          <a:lstStyle/>
          <a:p>
            <a:r>
              <a:rPr lang="en-GB" dirty="0">
                <a:solidFill>
                  <a:schemeClr val="accent6"/>
                </a:solidFill>
              </a:rPr>
              <a:t>Exporting companies and environmental sustainability</a:t>
            </a:r>
            <a:br>
              <a:rPr lang="en-GB" dirty="0">
                <a:solidFill>
                  <a:schemeClr val="tx1"/>
                </a:solidFill>
              </a:rPr>
            </a:br>
            <a:endParaRPr lang="en-US" dirty="0"/>
          </a:p>
        </p:txBody>
      </p:sp>
      <p:sp>
        <p:nvSpPr>
          <p:cNvPr id="4" name="Footer Placeholder 3">
            <a:extLst>
              <a:ext uri="{FF2B5EF4-FFF2-40B4-BE49-F238E27FC236}">
                <a16:creationId xmlns:a16="http://schemas.microsoft.com/office/drawing/2014/main" id="{532BCA88-BF9E-6378-0D51-DE1C8E5D0E47}"/>
              </a:ext>
            </a:extLst>
          </p:cNvPr>
          <p:cNvSpPr>
            <a:spLocks noGrp="1"/>
          </p:cNvSpPr>
          <p:nvPr>
            <p:ph type="ftr" sz="quarter" idx="10"/>
          </p:nvPr>
        </p:nvSpPr>
        <p:spPr/>
        <p:txBody>
          <a:bodyPr/>
          <a:lstStyle/>
          <a:p>
            <a:pPr>
              <a:defRPr/>
            </a:pPr>
            <a:endParaRPr lang="en-US" dirty="0"/>
          </a:p>
        </p:txBody>
      </p:sp>
      <p:sp>
        <p:nvSpPr>
          <p:cNvPr id="5" name="Slide Number Placeholder 4">
            <a:extLst>
              <a:ext uri="{FF2B5EF4-FFF2-40B4-BE49-F238E27FC236}">
                <a16:creationId xmlns:a16="http://schemas.microsoft.com/office/drawing/2014/main" id="{C77F29DA-5868-68E0-5434-A47F72D25764}"/>
              </a:ext>
            </a:extLst>
          </p:cNvPr>
          <p:cNvSpPr>
            <a:spLocks noGrp="1"/>
          </p:cNvSpPr>
          <p:nvPr>
            <p:ph type="sldNum" sz="quarter" idx="11"/>
          </p:nvPr>
        </p:nvSpPr>
        <p:spPr/>
        <p:txBody>
          <a:bodyPr/>
          <a:lstStyle/>
          <a:p>
            <a:pPr>
              <a:defRPr/>
            </a:pPr>
            <a:fld id="{48B4153A-D4C5-4CEF-8992-0D8815C829E3}" type="slidenum">
              <a:rPr lang="en-US" smtClean="0"/>
              <a:pPr>
                <a:defRPr/>
              </a:pPr>
              <a:t>7</a:t>
            </a:fld>
            <a:endParaRPr lang="en-US" dirty="0"/>
          </a:p>
        </p:txBody>
      </p:sp>
    </p:spTree>
    <p:extLst>
      <p:ext uri="{BB962C8B-B14F-4D97-AF65-F5344CB8AC3E}">
        <p14:creationId xmlns:p14="http://schemas.microsoft.com/office/powerpoint/2010/main" val="5868733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A3DB2-C5B2-F69C-6AC3-B66BB586DC9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22D680C-0C36-CDC4-0DF6-F21756C089CC}"/>
              </a:ext>
            </a:extLst>
          </p:cNvPr>
          <p:cNvSpPr>
            <a:spLocks noGrp="1"/>
          </p:cNvSpPr>
          <p:nvPr>
            <p:ph type="body" idx="1"/>
          </p:nvPr>
        </p:nvSpPr>
        <p:spPr>
          <a:xfrm>
            <a:off x="544152" y="1557338"/>
            <a:ext cx="11586557" cy="4481153"/>
          </a:xfrm>
        </p:spPr>
        <p:txBody>
          <a:bodyPr/>
          <a:lstStyle/>
          <a:p>
            <a:r>
              <a:rPr lang="en-GB" sz="2000" dirty="0">
                <a:solidFill>
                  <a:schemeClr val="tx1"/>
                </a:solidFill>
              </a:rPr>
              <a:t> BR represents a </a:t>
            </a:r>
            <a:r>
              <a:rPr lang="en-GB" sz="2000" b="1" dirty="0">
                <a:solidFill>
                  <a:schemeClr val="tx1"/>
                </a:solidFill>
              </a:rPr>
              <a:t>unique data infrastructure </a:t>
            </a:r>
            <a:r>
              <a:rPr lang="en-GB" sz="2000" dirty="0">
                <a:solidFill>
                  <a:schemeClr val="tx1"/>
                </a:solidFill>
              </a:rPr>
              <a:t>set up and maintained by NSI as the main tool, beyond definitions and classifications, to maintain a </a:t>
            </a:r>
            <a:r>
              <a:rPr lang="en-GB" sz="2000" b="1" dirty="0">
                <a:solidFill>
                  <a:schemeClr val="tx1"/>
                </a:solidFill>
              </a:rPr>
              <a:t>high degree of consistency within official statistics</a:t>
            </a:r>
          </a:p>
          <a:p>
            <a:r>
              <a:rPr lang="en-GB" sz="2000" dirty="0">
                <a:solidFill>
                  <a:schemeClr val="tx1"/>
                </a:solidFill>
              </a:rPr>
              <a:t>However, the BR represents a </a:t>
            </a:r>
            <a:r>
              <a:rPr lang="en-GB" sz="2000" b="1" dirty="0">
                <a:solidFill>
                  <a:schemeClr val="tx1"/>
                </a:solidFill>
              </a:rPr>
              <a:t>very high cost for NSIs which should be accounted for with respect to its actual relevance.</a:t>
            </a:r>
            <a:endParaRPr lang="en-GB" sz="2000" dirty="0">
              <a:solidFill>
                <a:schemeClr val="tx1"/>
              </a:solidFill>
            </a:endParaRPr>
          </a:p>
          <a:p>
            <a:r>
              <a:rPr lang="en-GB" sz="2000" dirty="0">
                <a:solidFill>
                  <a:schemeClr val="tx1"/>
                </a:solidFill>
              </a:rPr>
              <a:t>The </a:t>
            </a:r>
            <a:r>
              <a:rPr lang="en-GB" sz="2000" b="1" dirty="0">
                <a:solidFill>
                  <a:schemeClr val="tx1"/>
                </a:solidFill>
              </a:rPr>
              <a:t>value of BR is largely underestimated inside NSI and unknown outside NSI</a:t>
            </a:r>
          </a:p>
          <a:p>
            <a:r>
              <a:rPr lang="en-GB" sz="2000" dirty="0">
                <a:solidFill>
                  <a:schemeClr val="tx1"/>
                </a:solidFill>
              </a:rPr>
              <a:t>The </a:t>
            </a:r>
            <a:r>
              <a:rPr lang="en-GB" sz="2000" b="1" dirty="0">
                <a:solidFill>
                  <a:schemeClr val="tx1"/>
                </a:solidFill>
              </a:rPr>
              <a:t>framework developed by UNCEBTS can contribute to better leverage the value of BR   </a:t>
            </a:r>
          </a:p>
          <a:p>
            <a:r>
              <a:rPr lang="en-US" sz="2000" dirty="0">
                <a:solidFill>
                  <a:schemeClr val="tx1"/>
                </a:solidFill>
              </a:rPr>
              <a:t>The </a:t>
            </a:r>
            <a:r>
              <a:rPr lang="en-US" sz="2000" b="1" dirty="0">
                <a:solidFill>
                  <a:schemeClr val="tx1"/>
                </a:solidFill>
              </a:rPr>
              <a:t>business cases </a:t>
            </a:r>
            <a:r>
              <a:rPr lang="en-US" sz="2000" dirty="0">
                <a:solidFill>
                  <a:schemeClr val="tx1"/>
                </a:solidFill>
              </a:rPr>
              <a:t>presented by ISTAT can be </a:t>
            </a:r>
            <a:r>
              <a:rPr lang="en-GB" sz="2000" dirty="0">
                <a:solidFill>
                  <a:schemeClr val="tx1"/>
                </a:solidFill>
              </a:rPr>
              <a:t>can be expanded to consider further aspects based on </a:t>
            </a:r>
            <a:r>
              <a:rPr lang="en-GB" sz="2000" b="1" dirty="0">
                <a:solidFill>
                  <a:schemeClr val="tx1"/>
                </a:solidFill>
              </a:rPr>
              <a:t>best practices developed by other countries</a:t>
            </a:r>
            <a:endParaRPr lang="en-US" sz="2000" b="1" dirty="0">
              <a:solidFill>
                <a:schemeClr val="tx1"/>
              </a:solidFill>
            </a:endParaRPr>
          </a:p>
        </p:txBody>
      </p:sp>
      <p:sp>
        <p:nvSpPr>
          <p:cNvPr id="3" name="Title 2">
            <a:extLst>
              <a:ext uri="{FF2B5EF4-FFF2-40B4-BE49-F238E27FC236}">
                <a16:creationId xmlns:a16="http://schemas.microsoft.com/office/drawing/2014/main" id="{CBE92732-867F-0DBC-E6BA-30681FB2E5BC}"/>
              </a:ext>
            </a:extLst>
          </p:cNvPr>
          <p:cNvSpPr>
            <a:spLocks noGrp="1"/>
          </p:cNvSpPr>
          <p:nvPr>
            <p:ph type="title"/>
          </p:nvPr>
        </p:nvSpPr>
        <p:spPr>
          <a:xfrm>
            <a:off x="468895" y="503475"/>
            <a:ext cx="11269308" cy="384721"/>
          </a:xfrm>
        </p:spPr>
        <p:txBody>
          <a:bodyPr/>
          <a:lstStyle/>
          <a:p>
            <a:r>
              <a:rPr lang="en-US" dirty="0"/>
              <a:t>Conclusion </a:t>
            </a:r>
          </a:p>
        </p:txBody>
      </p:sp>
      <p:sp>
        <p:nvSpPr>
          <p:cNvPr id="4" name="Footer Placeholder 3">
            <a:extLst>
              <a:ext uri="{FF2B5EF4-FFF2-40B4-BE49-F238E27FC236}">
                <a16:creationId xmlns:a16="http://schemas.microsoft.com/office/drawing/2014/main" id="{20461ADF-3C21-04A2-6927-DA1032AC4023}"/>
              </a:ext>
            </a:extLst>
          </p:cNvPr>
          <p:cNvSpPr>
            <a:spLocks noGrp="1"/>
          </p:cNvSpPr>
          <p:nvPr>
            <p:ph type="ftr" sz="quarter" idx="10"/>
          </p:nvPr>
        </p:nvSpPr>
        <p:spPr/>
        <p:txBody>
          <a:bodyPr/>
          <a:lstStyle/>
          <a:p>
            <a:pPr>
              <a:defRPr/>
            </a:pPr>
            <a:endParaRPr lang="en-US" dirty="0"/>
          </a:p>
        </p:txBody>
      </p:sp>
      <p:sp>
        <p:nvSpPr>
          <p:cNvPr id="5" name="Slide Number Placeholder 4">
            <a:extLst>
              <a:ext uri="{FF2B5EF4-FFF2-40B4-BE49-F238E27FC236}">
                <a16:creationId xmlns:a16="http://schemas.microsoft.com/office/drawing/2014/main" id="{1BBA8890-8CAD-A0F2-9C62-B7F4F30084BC}"/>
              </a:ext>
            </a:extLst>
          </p:cNvPr>
          <p:cNvSpPr>
            <a:spLocks noGrp="1"/>
          </p:cNvSpPr>
          <p:nvPr>
            <p:ph type="sldNum" sz="quarter" idx="11"/>
          </p:nvPr>
        </p:nvSpPr>
        <p:spPr/>
        <p:txBody>
          <a:bodyPr/>
          <a:lstStyle/>
          <a:p>
            <a:pPr>
              <a:defRPr/>
            </a:pPr>
            <a:fld id="{48B4153A-D4C5-4CEF-8992-0D8815C829E3}" type="slidenum">
              <a:rPr lang="en-US" smtClean="0"/>
              <a:pPr>
                <a:defRPr/>
              </a:pPr>
              <a:t>8</a:t>
            </a:fld>
            <a:endParaRPr lang="en-US" dirty="0"/>
          </a:p>
        </p:txBody>
      </p:sp>
    </p:spTree>
    <p:extLst>
      <p:ext uri="{BB962C8B-B14F-4D97-AF65-F5344CB8AC3E}">
        <p14:creationId xmlns:p14="http://schemas.microsoft.com/office/powerpoint/2010/main" val="11380616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theme/theme1.xml><?xml version="1.0" encoding="utf-8"?>
<a:theme xmlns:a="http://schemas.openxmlformats.org/drawingml/2006/main" name="elenco puntato">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SottoCategoria xmlns="679261c3-551f-4e86-913f-177e0e529669">-</SottoCategoria>
    <Categoria xmlns="c58f2efd-82a8-4ecf-b395-8c25e928921d">Power Point</Categoria>
    <_dlc_DocId xmlns="459159c4-d20a-4ff3-9b11-fbd127bd52e5">INTRANET-14-174</_dlc_DocId>
    <_dlc_DocIdUrl xmlns="459159c4-d20a-4ff3-9b11-fbd127bd52e5">
      <Url>https://intranet.istat.it/Collaborativi/_layouts/15/DocIdRedir.aspx?ID=INTRANET-14-174</Url>
      <Description>INTRANET-14-174</Description>
    </_dlc_DocIdUrl>
    <Ordine xmlns="679261c3-551f-4e86-913f-177e0e529669">1</Ordine>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661A2BE3120D674DA36C11D6006822D4" ma:contentTypeVersion="5" ma:contentTypeDescription="Creare un nuovo documento." ma:contentTypeScope="" ma:versionID="b74c87ac489b73827490412ee3cfe72c">
  <xsd:schema xmlns:xsd="http://www.w3.org/2001/XMLSchema" xmlns:xs="http://www.w3.org/2001/XMLSchema" xmlns:p="http://schemas.microsoft.com/office/2006/metadata/properties" xmlns:ns2="c58f2efd-82a8-4ecf-b395-8c25e928921d" xmlns:ns3="459159c4-d20a-4ff3-9b11-fbd127bd52e5" xmlns:ns4="679261c3-551f-4e86-913f-177e0e529669" targetNamespace="http://schemas.microsoft.com/office/2006/metadata/properties" ma:root="true" ma:fieldsID="e2cc380ee14def62782d85c4be25510e" ns2:_="" ns3:_="" ns4:_="">
    <xsd:import namespace="c58f2efd-82a8-4ecf-b395-8c25e928921d"/>
    <xsd:import namespace="459159c4-d20a-4ff3-9b11-fbd127bd52e5"/>
    <xsd:import namespace="679261c3-551f-4e86-913f-177e0e529669"/>
    <xsd:element name="properties">
      <xsd:complexType>
        <xsd:sequence>
          <xsd:element name="documentManagement">
            <xsd:complexType>
              <xsd:all>
                <xsd:element ref="ns2:Categoria"/>
                <xsd:element ref="ns3:_dlc_DocId" minOccurs="0"/>
                <xsd:element ref="ns3:_dlc_DocIdUrl" minOccurs="0"/>
                <xsd:element ref="ns3:_dlc_DocIdPersistId" minOccurs="0"/>
                <xsd:element ref="ns4:SottoCategoria" minOccurs="0"/>
                <xsd:element ref="ns4:Ordin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8f2efd-82a8-4ecf-b395-8c25e928921d" elementFormDefault="qualified">
    <xsd:import namespace="http://schemas.microsoft.com/office/2006/documentManagement/types"/>
    <xsd:import namespace="http://schemas.microsoft.com/office/infopath/2007/PartnerControls"/>
    <xsd:element name="Categoria" ma:index="8" ma:displayName="Categoria" ma:default="Sfondi virtuali" ma:format="Dropdown" ma:internalName="Categoria">
      <xsd:simpleType>
        <xsd:restriction base="dms:Choice">
          <xsd:enumeration value="Sfondi virtuali"/>
          <xsd:enumeration value="1- Marchio/Logo"/>
          <xsd:enumeration value="Carta intestata con protocollo"/>
          <xsd:enumeration value="Carta intestata senza protocollo"/>
          <xsd:enumeration value="Power Point"/>
          <xsd:enumeration value="Libri digitali e cartacei"/>
          <xsd:enumeration value="Tavole di dati online"/>
          <xsd:enumeration value="Grafici interattivi"/>
          <xsd:enumeration value="Strumenti di comunicazione per i Censimenti permanenti"/>
          <xsd:enumeration value="Strumenti di comunicazione relativi al Censimento generale dell'Agricoltura 2020"/>
          <xsd:enumeration value="Censimenti permanenti"/>
        </xsd:restriction>
      </xsd:simpleType>
    </xsd:element>
  </xsd:schema>
  <xsd:schema xmlns:xsd="http://www.w3.org/2001/XMLSchema" xmlns:xs="http://www.w3.org/2001/XMLSchema" xmlns:dms="http://schemas.microsoft.com/office/2006/documentManagement/types" xmlns:pc="http://schemas.microsoft.com/office/infopath/2007/PartnerControls" targetNamespace="459159c4-d20a-4ff3-9b11-fbd127bd52e5" elementFormDefault="qualified">
    <xsd:import namespace="http://schemas.microsoft.com/office/2006/documentManagement/types"/>
    <xsd:import namespace="http://schemas.microsoft.com/office/infopath/2007/PartnerControls"/>
    <xsd:element name="_dlc_DocId" ma:index="9" nillable="true" ma:displayName="Valore ID documento" ma:description="Valore dell'ID documento assegnato all'elemento." ma:internalName="_dlc_DocId" ma:readOnly="true">
      <xsd:simpleType>
        <xsd:restriction base="dms:Text"/>
      </xsd:simpleType>
    </xsd:element>
    <xsd:element name="_dlc_DocIdUrl" ma:index="10" nillable="true" ma:displayName="ID documento" ma:description="Collegamento permanente al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1"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79261c3-551f-4e86-913f-177e0e529669" elementFormDefault="qualified">
    <xsd:import namespace="http://schemas.microsoft.com/office/2006/documentManagement/types"/>
    <xsd:import namespace="http://schemas.microsoft.com/office/infopath/2007/PartnerControls"/>
    <xsd:element name="SottoCategoria" ma:index="12" nillable="true" ma:displayName="Sottocategoria" ma:default="-" ma:format="Dropdown" ma:internalName="SottoCategoria">
      <xsd:simpleType>
        <xsd:restriction base="dms:Choice">
          <xsd:enumeration value="-"/>
          <xsd:enumeration value="1- CP Generico"/>
          <xsd:enumeration value="2- CP Popolazione"/>
          <xsd:enumeration value="3- CP Imprese"/>
          <xsd:enumeration value="4- CP Istituzioni pubbliche"/>
          <xsd:enumeration value="5- CP Istituzioni non profit"/>
          <xsd:enumeration value="6- CP Agricoltura"/>
          <xsd:enumeration value="7- CP Agricoltura2020"/>
        </xsd:restriction>
      </xsd:simpleType>
    </xsd:element>
    <xsd:element name="Ordine" ma:index="13" nillable="true" ma:displayName="Ordine" ma:decimals="0" ma:internalName="Ordine">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3EF378BC-F4D0-4510-B4EC-07B6EFE18CF8}">
  <ds:schemaRefs>
    <ds:schemaRef ds:uri="http://www.w3.org/XML/1998/namespace"/>
    <ds:schemaRef ds:uri="http://purl.org/dc/elements/1.1/"/>
    <ds:schemaRef ds:uri="http://schemas.microsoft.com/office/2006/documentManagement/types"/>
    <ds:schemaRef ds:uri="http://purl.org/dc/terms/"/>
    <ds:schemaRef ds:uri="http://purl.org/dc/dcmitype/"/>
    <ds:schemaRef ds:uri="679261c3-551f-4e86-913f-177e0e529669"/>
    <ds:schemaRef ds:uri="http://schemas.microsoft.com/office/infopath/2007/PartnerControls"/>
    <ds:schemaRef ds:uri="http://schemas.microsoft.com/office/2006/metadata/properties"/>
    <ds:schemaRef ds:uri="http://schemas.openxmlformats.org/package/2006/metadata/core-properties"/>
    <ds:schemaRef ds:uri="459159c4-d20a-4ff3-9b11-fbd127bd52e5"/>
    <ds:schemaRef ds:uri="c58f2efd-82a8-4ecf-b395-8c25e928921d"/>
  </ds:schemaRefs>
</ds:datastoreItem>
</file>

<file path=customXml/itemProps2.xml><?xml version="1.0" encoding="utf-8"?>
<ds:datastoreItem xmlns:ds="http://schemas.openxmlformats.org/officeDocument/2006/customXml" ds:itemID="{C44F034E-DE69-4892-9E35-DE49F97F6E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8f2efd-82a8-4ecf-b395-8c25e928921d"/>
    <ds:schemaRef ds:uri="459159c4-d20a-4ff3-9b11-fbd127bd52e5"/>
    <ds:schemaRef ds:uri="679261c3-551f-4e86-913f-177e0e5296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D9C238D-4D5C-4783-820B-4854DCE45D41}">
  <ds:schemaRefs>
    <ds:schemaRef ds:uri="http://schemas.microsoft.com/sharepoint/v3/contenttype/forms"/>
  </ds:schemaRefs>
</ds:datastoreItem>
</file>

<file path=customXml/itemProps4.xml><?xml version="1.0" encoding="utf-8"?>
<ds:datastoreItem xmlns:ds="http://schemas.openxmlformats.org/officeDocument/2006/customXml" ds:itemID="{D9296C4F-9DE9-4B43-AA80-1FC85656CFF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Dividendi</Template>
  <TotalTime>0</TotalTime>
  <Words>816</Words>
  <Application>Microsoft Office PowerPoint</Application>
  <PresentationFormat>Widescreen</PresentationFormat>
  <Paragraphs>72</Paragraphs>
  <Slides>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Arial</vt:lpstr>
      <vt:lpstr>Arial Narrow</vt:lpstr>
      <vt:lpstr>Calibri</vt:lpstr>
      <vt:lpstr>Courier New</vt:lpstr>
      <vt:lpstr>Gill Sans MT</vt:lpstr>
      <vt:lpstr>Times New Roman</vt:lpstr>
      <vt:lpstr>Wingdings</vt:lpstr>
      <vt:lpstr>Wingdings 2</vt:lpstr>
      <vt:lpstr>elenco puntato</vt:lpstr>
      <vt:lpstr>Integration of statistical registers as a way to increase NSI responsiveness to users and policy needs   </vt:lpstr>
      <vt:lpstr>Outline of the presentation</vt:lpstr>
      <vt:lpstr>The traditional role of business register in NSI</vt:lpstr>
      <vt:lpstr>The strategy developed by UNCEBTS </vt:lpstr>
      <vt:lpstr>Mapping companies located in areas with environment risks </vt:lpstr>
      <vt:lpstr>Aging inside companies in Italy </vt:lpstr>
      <vt:lpstr>Exporting companies and environmental sustainability </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PresentazioneStandard</dc:title>
  <dc:creator>Bruna Tabanella</dc:creator>
  <cp:lastModifiedBy>Daniela Ravindra</cp:lastModifiedBy>
  <cp:revision>621</cp:revision>
  <dcterms:created xsi:type="dcterms:W3CDTF">2020-06-26T06:32:12Z</dcterms:created>
  <dcterms:modified xsi:type="dcterms:W3CDTF">2025-11-12T13:40:43Z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0x010100661A2BE3120D674DA36C11D6006822D4</vt:lpwstr>
  </property>
  <property fmtid="{D5CDD505-2E9C-101B-9397-08002B2CF9AE}" pid="3" name="_dlc_DocIdItemGuid">
    <vt:lpwstr>01bbfd09-35f5-4720-8777-8e3977c2110b</vt:lpwstr>
  </property>
</Properties>
</file>